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embeddedFontLst>
    <p:embeddedFont>
      <p:font typeface="Cantarell"/>
      <p:regular r:id="rId20"/>
      <p:bold r:id="rId21"/>
      <p:italic r:id="rId22"/>
      <p:boldItalic r:id="rId23"/>
    </p:embeddedFont>
    <p:embeddedFont>
      <p:font typeface="Arial Black"/>
      <p:regular r:id="rId24"/>
    </p:embeddedFont>
    <p:embeddedFont>
      <p:font typeface="Questrial"/>
      <p:regular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font" Target="fonts/Cantarell-regular.fntdata"/><Relationship Id="rId22" Type="http://schemas.openxmlformats.org/officeDocument/2006/relationships/font" Target="fonts/Cantarell-italic.fntdata"/><Relationship Id="rId21" Type="http://schemas.openxmlformats.org/officeDocument/2006/relationships/font" Target="fonts/Cantarell-bold.fntdata"/><Relationship Id="rId24" Type="http://schemas.openxmlformats.org/officeDocument/2006/relationships/font" Target="fonts/ArialBlack-regular.fntdata"/><Relationship Id="rId23" Type="http://schemas.openxmlformats.org/officeDocument/2006/relationships/font" Target="fonts/Cantarell-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font" Target="fonts/Questrial-regular.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1" name="Shape 9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92" name="Shape 9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6" name="Shape 206"/>
        <p:cNvGrpSpPr/>
        <p:nvPr/>
      </p:nvGrpSpPr>
      <p:grpSpPr>
        <a:xfrm>
          <a:off x="0" y="0"/>
          <a:ext cx="0" cy="0"/>
          <a:chOff x="0" y="0"/>
          <a:chExt cx="0" cy="0"/>
        </a:xfrm>
      </p:grpSpPr>
      <p:sp>
        <p:nvSpPr>
          <p:cNvPr id="207" name="Shape 20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08" name="Shape 2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1" name="Shape 221"/>
        <p:cNvGrpSpPr/>
        <p:nvPr/>
      </p:nvGrpSpPr>
      <p:grpSpPr>
        <a:xfrm>
          <a:off x="0" y="0"/>
          <a:ext cx="0" cy="0"/>
          <a:chOff x="0" y="0"/>
          <a:chExt cx="0" cy="0"/>
        </a:xfrm>
      </p:grpSpPr>
      <p:sp>
        <p:nvSpPr>
          <p:cNvPr id="222" name="Shape 22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8" name="Shape 228"/>
        <p:cNvGrpSpPr/>
        <p:nvPr/>
      </p:nvGrpSpPr>
      <p:grpSpPr>
        <a:xfrm>
          <a:off x="0" y="0"/>
          <a:ext cx="0" cy="0"/>
          <a:chOff x="0" y="0"/>
          <a:chExt cx="0" cy="0"/>
        </a:xfrm>
      </p:grpSpPr>
      <p:sp>
        <p:nvSpPr>
          <p:cNvPr id="229" name="Shape 22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30" name="Shape 2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5" name="Shape 235"/>
        <p:cNvGrpSpPr/>
        <p:nvPr/>
      </p:nvGrpSpPr>
      <p:grpSpPr>
        <a:xfrm>
          <a:off x="0" y="0"/>
          <a:ext cx="0" cy="0"/>
          <a:chOff x="0" y="0"/>
          <a:chExt cx="0" cy="0"/>
        </a:xfrm>
      </p:grpSpPr>
      <p:sp>
        <p:nvSpPr>
          <p:cNvPr id="236" name="Shape 23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98" name="Shape 9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When genes from one organism are transferred into the DNA of another organism</a:t>
            </a:r>
          </a:p>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In this lab, we will transform bacteria, giving it the ability to make fluorescent proteins. These are proteins that absorb light at one wavelength (color) and re-emit the light at a different wavelength, or color. Some things will glow with a new color when you shine the "right light" on them. Most people are accustomed to seeing fluorescence produced by ultraviolet light, often called "black light."</a:t>
            </a:r>
          </a:p>
        </p:txBody>
      </p:sp>
      <p:sp>
        <p:nvSpPr>
          <p:cNvPr id="99" name="Shape 9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1" name="Shape 111"/>
        <p:cNvGrpSpPr/>
        <p:nvPr/>
      </p:nvGrpSpPr>
      <p:grpSpPr>
        <a:xfrm>
          <a:off x="0" y="0"/>
          <a:ext cx="0" cy="0"/>
          <a:chOff x="0" y="0"/>
          <a:chExt cx="0" cy="0"/>
        </a:xfrm>
      </p:grpSpPr>
      <p:sp>
        <p:nvSpPr>
          <p:cNvPr id="112" name="Shape 1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113" name="Shape 11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In addition to one large circular chromosome which contains all of the genes a bacterium needs for its normal existence, bacteria naturally contain one or more tiny circular pieces of DNA called </a:t>
            </a:r>
            <a:r>
              <a:rPr b="1" i="0" lang="en-US" sz="1200" u="none" cap="none" strike="noStrike">
                <a:solidFill>
                  <a:schemeClr val="dk1"/>
                </a:solidFill>
                <a:latin typeface="Calibri"/>
                <a:ea typeface="Calibri"/>
                <a:cs typeface="Calibri"/>
                <a:sym typeface="Calibri"/>
              </a:rPr>
              <a:t>plasmids. </a:t>
            </a:r>
          </a:p>
          <a:p>
            <a:pPr indent="0" lvl="0" marL="0" marR="0" rtl="0" algn="l">
              <a:spcBef>
                <a:spcPts val="0"/>
              </a:spcBef>
              <a:buSzPct val="25000"/>
              <a:buNone/>
            </a:pPr>
            <a:r>
              <a:rPr b="0" i="0" lang="en-US" sz="1200" u="none" cap="none" strike="noStrike">
                <a:solidFill>
                  <a:schemeClr val="dk1"/>
                </a:solidFill>
                <a:latin typeface="Calibri"/>
                <a:ea typeface="Calibri"/>
                <a:cs typeface="Calibri"/>
                <a:sym typeface="Calibri"/>
              </a:rPr>
              <a:t>Plasmid DNA contains genes for traits that may be beneficial to bacterial survival under certain environmental conditions. In nature, bacteria can transfer plasmids back and forth, allowing them to share these beneficial genes. This mechanism allows bacteria to adapt to new environments. The recent occurrence of bacterial resistance to antibiotics is due to transmission of plasmids.</a:t>
            </a:r>
          </a:p>
          <a:p>
            <a:pPr indent="0" lvl="0" marL="0" marR="0" rtl="0" algn="l">
              <a:spcBef>
                <a:spcPts val="0"/>
              </a:spcBef>
              <a:buSzPct val="25000"/>
              <a:buNone/>
            </a:pPr>
            <a:r>
              <a:t/>
            </a:r>
            <a:endParaRPr b="0" i="0" sz="1200" u="none" cap="none" strike="noStrike">
              <a:solidFill>
                <a:schemeClr val="dk1"/>
              </a:solidFill>
              <a:latin typeface="Calibri"/>
              <a:ea typeface="Calibri"/>
              <a:cs typeface="Calibri"/>
              <a:sym typeface="Calibri"/>
            </a:endParaRPr>
          </a:p>
        </p:txBody>
      </p:sp>
      <p:sp>
        <p:nvSpPr>
          <p:cNvPr id="114" name="Shape 11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chemeClr val="dk1"/>
                </a:solidFill>
                <a:latin typeface="Calibri"/>
                <a:ea typeface="Calibri"/>
                <a:cs typeface="Calibri"/>
                <a:sym typeface="Calibri"/>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60" name="Shape 1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sp>
        <p:nvSpPr>
          <p:cNvPr id="18" name="Shape 18"/>
          <p:cNvSpPr txBox="1"/>
          <p:nvPr>
            <p:ph type="ctrTitle"/>
          </p:nvPr>
        </p:nvSpPr>
        <p:spPr>
          <a:xfrm>
            <a:off x="685800" y="609600"/>
            <a:ext cx="7772400" cy="4267199"/>
          </a:xfrm>
          <a:prstGeom prst="rect">
            <a:avLst/>
          </a:prstGeom>
          <a:noFill/>
          <a:ln>
            <a:noFill/>
          </a:ln>
        </p:spPr>
        <p:txBody>
          <a:bodyPr anchorCtr="0" anchor="b" bIns="91425" lIns="91425" rIns="91425" tIns="91425"/>
          <a:lstStyle>
            <a:lvl1pPr indent="0" lvl="0" marL="0" marR="0" rtl="0" algn="ctr">
              <a:lnSpc>
                <a:spcPct val="100000"/>
              </a:lnSpc>
              <a:spcBef>
                <a:spcPts val="0"/>
              </a:spcBef>
              <a:buClr>
                <a:schemeClr val="dk2"/>
              </a:buClr>
              <a:buFont typeface="Times New Roman"/>
              <a:buNone/>
              <a:defRPr/>
            </a:lvl1pPr>
            <a:lvl2pPr indent="0" lvl="1" marL="0" marR="0" rtl="0" algn="l">
              <a:spcBef>
                <a:spcPts val="0"/>
              </a:spcBef>
              <a:defRPr/>
            </a:lvl2pPr>
            <a:lvl3pPr indent="0" lvl="2" marL="0" marR="0" rtl="0" algn="l">
              <a:spcBef>
                <a:spcPts val="0"/>
              </a:spcBef>
              <a:defRPr/>
            </a:lvl3pPr>
            <a:lvl4pPr indent="0" lvl="3" marL="0" marR="0" rtl="0" algn="l">
              <a:spcBef>
                <a:spcPts val="0"/>
              </a:spcBef>
              <a:defRPr/>
            </a:lvl4pPr>
            <a:lvl5pPr indent="0" lvl="4" marL="0" marR="0" rtl="0" algn="l">
              <a:spcBef>
                <a:spcPts val="0"/>
              </a:spcBef>
              <a:defRPr/>
            </a:lvl5pPr>
            <a:lvl6pPr indent="0" lvl="5" marL="0" marR="0" rtl="0" algn="l">
              <a:spcBef>
                <a:spcPts val="0"/>
              </a:spcBef>
              <a:defRPr/>
            </a:lvl6pPr>
            <a:lvl7pPr indent="0" lvl="6" marL="0" marR="0" rtl="0" algn="l">
              <a:spcBef>
                <a:spcPts val="0"/>
              </a:spcBef>
              <a:defRPr/>
            </a:lvl7pPr>
            <a:lvl8pPr indent="0" lvl="7" marL="0" marR="0" rtl="0" algn="l">
              <a:spcBef>
                <a:spcPts val="0"/>
              </a:spcBef>
              <a:defRPr/>
            </a:lvl8pPr>
            <a:lvl9pPr indent="0" lvl="8" marL="0" marR="0" rtl="0" algn="l">
              <a:spcBef>
                <a:spcPts val="0"/>
              </a:spcBef>
              <a:defRPr/>
            </a:lvl9pPr>
          </a:lstStyle>
          <a:p/>
        </p:txBody>
      </p:sp>
      <p:sp>
        <p:nvSpPr>
          <p:cNvPr id="19" name="Shape 19"/>
          <p:cNvSpPr txBox="1"/>
          <p:nvPr>
            <p:ph idx="1" type="subTitle"/>
          </p:nvPr>
        </p:nvSpPr>
        <p:spPr>
          <a:xfrm>
            <a:off x="1371600" y="4953000"/>
            <a:ext cx="6400799" cy="1219199"/>
          </a:xfrm>
          <a:prstGeom prst="rect">
            <a:avLst/>
          </a:prstGeom>
          <a:noFill/>
          <a:ln>
            <a:noFill/>
          </a:ln>
        </p:spPr>
        <p:txBody>
          <a:bodyPr anchorCtr="0" anchor="t" bIns="91425" lIns="91425" rIns="91425" tIns="91425"/>
          <a:lstStyle>
            <a:lvl1pPr indent="0" lvl="0" marL="0" marR="0" rtl="0" algn="ctr">
              <a:spcBef>
                <a:spcPts val="480"/>
              </a:spcBef>
              <a:buClr>
                <a:srgbClr val="888888"/>
              </a:buClr>
              <a:buFont typeface="Arial"/>
              <a:buNone/>
              <a:defRPr/>
            </a:lvl1pPr>
            <a:lvl2pPr indent="0" lvl="1" marL="457200" marR="0" rtl="0" algn="ctr">
              <a:spcBef>
                <a:spcPts val="320"/>
              </a:spcBef>
              <a:buClr>
                <a:srgbClr val="888888"/>
              </a:buClr>
              <a:buFont typeface="Courier New"/>
              <a:buNone/>
              <a:defRPr/>
            </a:lvl2pPr>
            <a:lvl3pPr indent="0" lvl="2" marL="914400" marR="0" rtl="0" algn="ctr">
              <a:spcBef>
                <a:spcPts val="320"/>
              </a:spcBef>
              <a:buClr>
                <a:srgbClr val="888888"/>
              </a:buClr>
              <a:buFont typeface="Arial"/>
              <a:buNone/>
              <a:defRPr/>
            </a:lvl3pPr>
            <a:lvl4pPr indent="0" lvl="3" marL="1371600" marR="0" rtl="0" algn="ctr">
              <a:spcBef>
                <a:spcPts val="320"/>
              </a:spcBef>
              <a:buClr>
                <a:srgbClr val="888888"/>
              </a:buClr>
              <a:buFont typeface="Courier New"/>
              <a:buNone/>
              <a:defRPr/>
            </a:lvl4pPr>
            <a:lvl5pPr indent="0" lvl="4" marL="1828800" marR="0" rtl="0" algn="ctr">
              <a:spcBef>
                <a:spcPts val="320"/>
              </a:spcBef>
              <a:buClr>
                <a:srgbClr val="888888"/>
              </a:buClr>
              <a:buFont typeface="Arial"/>
              <a:buNone/>
              <a:defRPr/>
            </a:lvl5pPr>
            <a:lvl6pPr indent="0" lvl="5" marL="2286000" marR="0" rtl="0" algn="ctr">
              <a:spcBef>
                <a:spcPts val="320"/>
              </a:spcBef>
              <a:buClr>
                <a:srgbClr val="888888"/>
              </a:buClr>
              <a:buFont typeface="Courier New"/>
              <a:buNone/>
              <a:defRPr/>
            </a:lvl6pPr>
            <a:lvl7pPr indent="0" lvl="6" marL="2743200" marR="0" rtl="0" algn="ctr">
              <a:spcBef>
                <a:spcPts val="320"/>
              </a:spcBef>
              <a:buClr>
                <a:srgbClr val="888888"/>
              </a:buClr>
              <a:buFont typeface="Arial"/>
              <a:buNone/>
              <a:defRPr/>
            </a:lvl7pPr>
            <a:lvl8pPr indent="0" lvl="7" marL="3200400" marR="0" rtl="0" algn="ctr">
              <a:spcBef>
                <a:spcPts val="320"/>
              </a:spcBef>
              <a:buClr>
                <a:srgbClr val="888888"/>
              </a:buClr>
              <a:buFont typeface="Courier New"/>
              <a:buNone/>
              <a:defRPr/>
            </a:lvl8pPr>
            <a:lvl9pPr indent="0" lvl="8" marL="3657600" marR="0" rtl="0" algn="ctr">
              <a:spcBef>
                <a:spcPts val="320"/>
              </a:spcBef>
              <a:buClr>
                <a:srgbClr val="888888"/>
              </a:buClr>
              <a:buFont typeface="Arial"/>
              <a:buNone/>
              <a:defRPr/>
            </a:lvl9pPr>
          </a:lstStyle>
          <a:p/>
        </p:txBody>
      </p:sp>
      <p:sp>
        <p:nvSpPr>
          <p:cNvPr id="20" name="Shape 20"/>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21" name="Shape 21"/>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
        <p:nvSpPr>
          <p:cNvPr id="22" name="Shape 22"/>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7" name="Shape 77"/>
        <p:cNvGrpSpPr/>
        <p:nvPr/>
      </p:nvGrpSpPr>
      <p:grpSpPr>
        <a:xfrm>
          <a:off x="0" y="0"/>
          <a:ext cx="0" cy="0"/>
          <a:chOff x="0" y="0"/>
          <a:chExt cx="0" cy="0"/>
        </a:xfrm>
      </p:grpSpPr>
      <p:sp>
        <p:nvSpPr>
          <p:cNvPr id="78" name="Shape 78"/>
          <p:cNvSpPr txBox="1"/>
          <p:nvPr>
            <p:ph type="title"/>
          </p:nvPr>
        </p:nvSpPr>
        <p:spPr>
          <a:xfrm>
            <a:off x="457200" y="0"/>
            <a:ext cx="8229600" cy="1600199"/>
          </a:xfrm>
          <a:prstGeom prst="rect">
            <a:avLst/>
          </a:prstGeom>
          <a:noFill/>
          <a:ln>
            <a:noFill/>
          </a:ln>
        </p:spPr>
        <p:txBody>
          <a:bodyPr anchorCtr="0" anchor="b" bIns="91425" lIns="91425" rIns="91425" tIns="91425"/>
          <a:lstStyle>
            <a:lvl1pPr lvl="0" rtl="0" algn="ctr">
              <a:lnSpc>
                <a:spcPct val="107407"/>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9" name="Shape 79"/>
          <p:cNvSpPr txBox="1"/>
          <p:nvPr>
            <p:ph idx="1" type="body"/>
          </p:nvPr>
        </p:nvSpPr>
        <p:spPr>
          <a:xfrm rot="5400000">
            <a:off x="2309018" y="-251618"/>
            <a:ext cx="4525963" cy="8229600"/>
          </a:xfrm>
          <a:prstGeom prst="rect">
            <a:avLst/>
          </a:prstGeom>
          <a:noFill/>
          <a:ln>
            <a:noFill/>
          </a:ln>
        </p:spPr>
        <p:txBody>
          <a:bodyPr anchorCtr="0" anchor="t" bIns="91425" lIns="91425" rIns="91425" tIns="91425"/>
          <a:lstStyle>
            <a:lvl1pPr indent="-190500" lvl="0" marL="342900" rtl="0" algn="l">
              <a:spcBef>
                <a:spcPts val="480"/>
              </a:spcBef>
              <a:buClr>
                <a:srgbClr val="7F7F7F"/>
              </a:buClr>
              <a:buFont typeface="Arial"/>
              <a:buChar char="•"/>
              <a:defRPr/>
            </a:lvl1pPr>
            <a:lvl2pPr indent="-184150" lvl="1" marL="742950" rtl="0" algn="l">
              <a:spcBef>
                <a:spcPts val="320"/>
              </a:spcBef>
              <a:buClr>
                <a:srgbClr val="7F7F7F"/>
              </a:buClr>
              <a:buFont typeface="Courier New"/>
              <a:buChar char="o"/>
              <a:defRPr/>
            </a:lvl2pPr>
            <a:lvl3pPr indent="-127000" lvl="2" marL="1143000" rtl="0" algn="l">
              <a:spcBef>
                <a:spcPts val="320"/>
              </a:spcBef>
              <a:buClr>
                <a:srgbClr val="7F7F7F"/>
              </a:buClr>
              <a:buFont typeface="Arial"/>
              <a:buChar char="•"/>
              <a:defRPr/>
            </a:lvl3pPr>
            <a:lvl4pPr indent="-127000" lvl="3" marL="1600200" rtl="0" algn="l">
              <a:spcBef>
                <a:spcPts val="320"/>
              </a:spcBef>
              <a:buClr>
                <a:srgbClr val="7F7F7F"/>
              </a:buClr>
              <a:buFont typeface="Courier New"/>
              <a:buChar char="o"/>
              <a:defRPr/>
            </a:lvl4pPr>
            <a:lvl5pPr indent="-127000" lvl="4" marL="2057400" rtl="0" algn="l">
              <a:spcBef>
                <a:spcPts val="320"/>
              </a:spcBef>
              <a:buClr>
                <a:srgbClr val="7F7F7F"/>
              </a:buClr>
              <a:buFont typeface="Arial"/>
              <a:buChar char="•"/>
              <a:defRPr/>
            </a:lvl5pPr>
            <a:lvl6pPr indent="-127000" lvl="5" marL="2514600" rtl="0" algn="l">
              <a:spcBef>
                <a:spcPts val="320"/>
              </a:spcBef>
              <a:buClr>
                <a:srgbClr val="7F7F7F"/>
              </a:buClr>
              <a:buFont typeface="Courier New"/>
              <a:buChar char="o"/>
              <a:defRPr/>
            </a:lvl6pPr>
            <a:lvl7pPr indent="-127000" lvl="6" marL="2971800" rtl="0" algn="l">
              <a:spcBef>
                <a:spcPts val="320"/>
              </a:spcBef>
              <a:buClr>
                <a:srgbClr val="7F7F7F"/>
              </a:buClr>
              <a:buFont typeface="Arial"/>
              <a:buChar char="•"/>
              <a:defRPr/>
            </a:lvl7pPr>
            <a:lvl8pPr indent="-127000" lvl="7" marL="3429000" rtl="0" algn="l">
              <a:spcBef>
                <a:spcPts val="320"/>
              </a:spcBef>
              <a:buClr>
                <a:srgbClr val="7F7F7F"/>
              </a:buClr>
              <a:buFont typeface="Courier New"/>
              <a:buChar char="o"/>
              <a:defRPr/>
            </a:lvl8pPr>
            <a:lvl9pPr indent="-127000" lvl="8" marL="3886200" rtl="0" algn="l">
              <a:spcBef>
                <a:spcPts val="320"/>
              </a:spcBef>
              <a:buClr>
                <a:srgbClr val="7F7F7F"/>
              </a:buClr>
              <a:buFont typeface="Arial"/>
              <a:buChar char="•"/>
              <a:defRPr/>
            </a:lvl9pPr>
          </a:lstStyle>
          <a:p/>
        </p:txBody>
      </p:sp>
      <p:sp>
        <p:nvSpPr>
          <p:cNvPr id="80" name="Shape 80"/>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1" name="Shape 81"/>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2" name="Shape 82"/>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83" name="Shape 83"/>
        <p:cNvGrpSpPr/>
        <p:nvPr/>
      </p:nvGrpSpPr>
      <p:grpSpPr>
        <a:xfrm>
          <a:off x="0" y="0"/>
          <a:ext cx="0" cy="0"/>
          <a:chOff x="0" y="0"/>
          <a:chExt cx="0" cy="0"/>
        </a:xfrm>
      </p:grpSpPr>
      <p:sp>
        <p:nvSpPr>
          <p:cNvPr id="84" name="Shape 84"/>
          <p:cNvSpPr txBox="1"/>
          <p:nvPr>
            <p:ph type="title"/>
          </p:nvPr>
        </p:nvSpPr>
        <p:spPr>
          <a:xfrm rot="5400000">
            <a:off x="4732337" y="2171700"/>
            <a:ext cx="5851525" cy="2057400"/>
          </a:xfrm>
          <a:prstGeom prst="rect">
            <a:avLst/>
          </a:prstGeom>
          <a:noFill/>
          <a:ln>
            <a:noFill/>
          </a:ln>
        </p:spPr>
        <p:txBody>
          <a:bodyPr anchorCtr="0" anchor="b" bIns="91425" lIns="91425" rIns="91425" tIns="91425"/>
          <a:lstStyle>
            <a:lvl1pPr lvl="0" rtl="0" algn="ctr">
              <a:lnSpc>
                <a:spcPct val="107407"/>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85" name="Shape 85"/>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190500" lvl="0" marL="342900" rtl="0" algn="l">
              <a:spcBef>
                <a:spcPts val="480"/>
              </a:spcBef>
              <a:buClr>
                <a:srgbClr val="7F7F7F"/>
              </a:buClr>
              <a:buFont typeface="Arial"/>
              <a:buChar char="•"/>
              <a:defRPr/>
            </a:lvl1pPr>
            <a:lvl2pPr indent="-184150" lvl="1" marL="742950" rtl="0" algn="l">
              <a:spcBef>
                <a:spcPts val="320"/>
              </a:spcBef>
              <a:buClr>
                <a:srgbClr val="7F7F7F"/>
              </a:buClr>
              <a:buFont typeface="Courier New"/>
              <a:buChar char="o"/>
              <a:defRPr/>
            </a:lvl2pPr>
            <a:lvl3pPr indent="-127000" lvl="2" marL="1143000" rtl="0" algn="l">
              <a:spcBef>
                <a:spcPts val="320"/>
              </a:spcBef>
              <a:buClr>
                <a:srgbClr val="7F7F7F"/>
              </a:buClr>
              <a:buFont typeface="Arial"/>
              <a:buChar char="•"/>
              <a:defRPr/>
            </a:lvl3pPr>
            <a:lvl4pPr indent="-127000" lvl="3" marL="1600200" rtl="0" algn="l">
              <a:spcBef>
                <a:spcPts val="320"/>
              </a:spcBef>
              <a:buClr>
                <a:srgbClr val="7F7F7F"/>
              </a:buClr>
              <a:buFont typeface="Courier New"/>
              <a:buChar char="o"/>
              <a:defRPr/>
            </a:lvl4pPr>
            <a:lvl5pPr indent="-127000" lvl="4" marL="2057400" rtl="0" algn="l">
              <a:spcBef>
                <a:spcPts val="320"/>
              </a:spcBef>
              <a:buClr>
                <a:srgbClr val="7F7F7F"/>
              </a:buClr>
              <a:buFont typeface="Arial"/>
              <a:buChar char="•"/>
              <a:defRPr/>
            </a:lvl5pPr>
            <a:lvl6pPr indent="-127000" lvl="5" marL="2514600" rtl="0" algn="l">
              <a:spcBef>
                <a:spcPts val="320"/>
              </a:spcBef>
              <a:buClr>
                <a:srgbClr val="7F7F7F"/>
              </a:buClr>
              <a:buFont typeface="Courier New"/>
              <a:buChar char="o"/>
              <a:defRPr/>
            </a:lvl6pPr>
            <a:lvl7pPr indent="-127000" lvl="6" marL="2971800" rtl="0" algn="l">
              <a:spcBef>
                <a:spcPts val="320"/>
              </a:spcBef>
              <a:buClr>
                <a:srgbClr val="7F7F7F"/>
              </a:buClr>
              <a:buFont typeface="Arial"/>
              <a:buChar char="•"/>
              <a:defRPr/>
            </a:lvl7pPr>
            <a:lvl8pPr indent="-127000" lvl="7" marL="3429000" rtl="0" algn="l">
              <a:spcBef>
                <a:spcPts val="320"/>
              </a:spcBef>
              <a:buClr>
                <a:srgbClr val="7F7F7F"/>
              </a:buClr>
              <a:buFont typeface="Courier New"/>
              <a:buChar char="o"/>
              <a:defRPr/>
            </a:lvl8pPr>
            <a:lvl9pPr indent="-127000" lvl="8" marL="3886200" rtl="0" algn="l">
              <a:spcBef>
                <a:spcPts val="320"/>
              </a:spcBef>
              <a:buClr>
                <a:srgbClr val="7F7F7F"/>
              </a:buClr>
              <a:buFont typeface="Arial"/>
              <a:buChar char="•"/>
              <a:defRPr/>
            </a:lvl9pPr>
          </a:lstStyle>
          <a:p/>
        </p:txBody>
      </p:sp>
      <p:sp>
        <p:nvSpPr>
          <p:cNvPr id="86" name="Shape 86"/>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7" name="Shape 87"/>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88" name="Shape 88"/>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3" name="Shape 23"/>
        <p:cNvGrpSpPr/>
        <p:nvPr/>
      </p:nvGrpSpPr>
      <p:grpSpPr>
        <a:xfrm>
          <a:off x="0" y="0"/>
          <a:ext cx="0" cy="0"/>
          <a:chOff x="0" y="0"/>
          <a:chExt cx="0" cy="0"/>
        </a:xfrm>
      </p:grpSpPr>
      <p:sp>
        <p:nvSpPr>
          <p:cNvPr id="24" name="Shape 24"/>
          <p:cNvSpPr txBox="1"/>
          <p:nvPr>
            <p:ph type="title"/>
          </p:nvPr>
        </p:nvSpPr>
        <p:spPr>
          <a:xfrm>
            <a:off x="457200" y="0"/>
            <a:ext cx="8229600" cy="1600199"/>
          </a:xfrm>
          <a:prstGeom prst="rect">
            <a:avLst/>
          </a:prstGeom>
          <a:noFill/>
          <a:ln>
            <a:noFill/>
          </a:ln>
        </p:spPr>
        <p:txBody>
          <a:bodyPr anchorCtr="0" anchor="b" bIns="91425" lIns="91425" rIns="91425" tIns="91425"/>
          <a:lstStyle>
            <a:lvl1pPr lvl="0" rtl="0" algn="ctr">
              <a:lnSpc>
                <a:spcPct val="107407"/>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25" name="Shape 25"/>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buFont typeface="Arial"/>
              <a:buChar char="•"/>
              <a:defRPr/>
            </a:lvl9pPr>
          </a:lstStyle>
          <a:p/>
        </p:txBody>
      </p:sp>
      <p:sp>
        <p:nvSpPr>
          <p:cNvPr id="26" name="Shape 26"/>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27" name="Shape 27"/>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28" name="Shape 28"/>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9" name="Shape 29"/>
        <p:cNvGrpSpPr/>
        <p:nvPr/>
      </p:nvGrpSpPr>
      <p:grpSpPr>
        <a:xfrm>
          <a:off x="0" y="0"/>
          <a:ext cx="0" cy="0"/>
          <a:chOff x="0" y="0"/>
          <a:chExt cx="0" cy="0"/>
        </a:xfrm>
      </p:grpSpPr>
      <p:sp>
        <p:nvSpPr>
          <p:cNvPr id="30" name="Shape 30"/>
          <p:cNvSpPr txBox="1"/>
          <p:nvPr>
            <p:ph type="title"/>
          </p:nvPr>
        </p:nvSpPr>
        <p:spPr>
          <a:xfrm>
            <a:off x="722312" y="1371600"/>
            <a:ext cx="7772400" cy="2505075"/>
          </a:xfrm>
          <a:prstGeom prst="rect">
            <a:avLst/>
          </a:prstGeom>
          <a:noFill/>
          <a:ln>
            <a:noFill/>
          </a:ln>
        </p:spPr>
        <p:txBody>
          <a:bodyPr anchorCtr="0" anchor="b" bIns="91425" lIns="91425" rIns="91425" tIns="91425"/>
          <a:lstStyle>
            <a:lvl1pPr lvl="0" rtl="0" algn="ctr">
              <a:lnSpc>
                <a:spcPct val="100000"/>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31" name="Shape 31"/>
          <p:cNvSpPr txBox="1"/>
          <p:nvPr>
            <p:ph idx="1" type="body"/>
          </p:nvPr>
        </p:nvSpPr>
        <p:spPr>
          <a:xfrm>
            <a:off x="722312" y="4068762"/>
            <a:ext cx="7772400" cy="1131887"/>
          </a:xfrm>
          <a:prstGeom prst="rect">
            <a:avLst/>
          </a:prstGeom>
          <a:noFill/>
          <a:ln>
            <a:noFill/>
          </a:ln>
        </p:spPr>
        <p:txBody>
          <a:bodyPr anchorCtr="0" anchor="t" bIns="91425" lIns="91425" rIns="91425" tIns="91425"/>
          <a:lstStyle>
            <a:lvl1pPr indent="0" lvl="0" marL="0" rtl="0" algn="ctr">
              <a:spcBef>
                <a:spcPts val="0"/>
              </a:spcBef>
              <a:buClr>
                <a:srgbClr val="888888"/>
              </a:buClr>
              <a:buFont typeface="Questrial"/>
              <a:buNone/>
              <a:defRPr/>
            </a:lvl1pPr>
            <a:lvl2pPr indent="0" lvl="1" marL="457200" rtl="0">
              <a:spcBef>
                <a:spcPts val="0"/>
              </a:spcBef>
              <a:buClr>
                <a:srgbClr val="888888"/>
              </a:buClr>
              <a:buFont typeface="Questrial"/>
              <a:buNone/>
              <a:defRPr/>
            </a:lvl2pPr>
            <a:lvl3pPr indent="0" lvl="2" marL="914400" rtl="0">
              <a:spcBef>
                <a:spcPts val="0"/>
              </a:spcBef>
              <a:buClr>
                <a:srgbClr val="888888"/>
              </a:buClr>
              <a:buFont typeface="Questrial"/>
              <a:buNone/>
              <a:defRPr/>
            </a:lvl3pPr>
            <a:lvl4pPr indent="0" lvl="3" marL="1371600" rtl="0">
              <a:spcBef>
                <a:spcPts val="0"/>
              </a:spcBef>
              <a:buClr>
                <a:srgbClr val="888888"/>
              </a:buClr>
              <a:buFont typeface="Questrial"/>
              <a:buNone/>
              <a:defRPr/>
            </a:lvl4pPr>
            <a:lvl5pPr indent="0" lvl="4" marL="1828800" rtl="0">
              <a:spcBef>
                <a:spcPts val="0"/>
              </a:spcBef>
              <a:buClr>
                <a:srgbClr val="888888"/>
              </a:buClr>
              <a:buFont typeface="Questrial"/>
              <a:buNone/>
              <a:defRPr/>
            </a:lvl5pPr>
            <a:lvl6pPr indent="0" lvl="5" marL="2286000" rtl="0">
              <a:spcBef>
                <a:spcPts val="0"/>
              </a:spcBef>
              <a:buClr>
                <a:srgbClr val="888888"/>
              </a:buClr>
              <a:buFont typeface="Questrial"/>
              <a:buNone/>
              <a:defRPr/>
            </a:lvl6pPr>
            <a:lvl7pPr indent="0" lvl="6" marL="2743200" rtl="0">
              <a:spcBef>
                <a:spcPts val="0"/>
              </a:spcBef>
              <a:buClr>
                <a:srgbClr val="888888"/>
              </a:buClr>
              <a:buFont typeface="Questrial"/>
              <a:buNone/>
              <a:defRPr/>
            </a:lvl7pPr>
            <a:lvl8pPr indent="0" lvl="7" marL="3200400" rtl="0">
              <a:spcBef>
                <a:spcPts val="0"/>
              </a:spcBef>
              <a:buClr>
                <a:srgbClr val="888888"/>
              </a:buClr>
              <a:buFont typeface="Questrial"/>
              <a:buNone/>
              <a:defRPr/>
            </a:lvl8pPr>
            <a:lvl9pPr indent="0" lvl="8" marL="3657600" rtl="0">
              <a:spcBef>
                <a:spcPts val="0"/>
              </a:spcBef>
              <a:buClr>
                <a:srgbClr val="888888"/>
              </a:buClr>
              <a:buFont typeface="Questrial"/>
              <a:buNone/>
              <a:defRPr/>
            </a:lvl9pPr>
          </a:lstStyle>
          <a:p/>
        </p:txBody>
      </p:sp>
      <p:sp>
        <p:nvSpPr>
          <p:cNvPr id="32" name="Shape 32"/>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33" name="Shape 33"/>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34" name="Shape 34"/>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
        <p:nvSpPr>
          <p:cNvPr id="35" name="Shape 35"/>
          <p:cNvSpPr/>
          <p:nvPr/>
        </p:nvSpPr>
        <p:spPr>
          <a:xfrm>
            <a:off x="4495800" y="3924300"/>
            <a:ext cx="84771" cy="84771"/>
          </a:xfrm>
          <a:prstGeom prst="ellipse">
            <a:avLst/>
          </a:prstGeom>
          <a:solidFill>
            <a:srgbClr val="7F7F7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
        <p:nvSpPr>
          <p:cNvPr id="36" name="Shape 36"/>
          <p:cNvSpPr/>
          <p:nvPr/>
        </p:nvSpPr>
        <p:spPr>
          <a:xfrm>
            <a:off x="4695825" y="3924300"/>
            <a:ext cx="84771" cy="84771"/>
          </a:xfrm>
          <a:prstGeom prst="ellipse">
            <a:avLst/>
          </a:prstGeom>
          <a:solidFill>
            <a:srgbClr val="7F7F7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
        <p:nvSpPr>
          <p:cNvPr id="37" name="Shape 37"/>
          <p:cNvSpPr/>
          <p:nvPr/>
        </p:nvSpPr>
        <p:spPr>
          <a:xfrm>
            <a:off x="4296728" y="3924300"/>
            <a:ext cx="84771" cy="84771"/>
          </a:xfrm>
          <a:prstGeom prst="ellipse">
            <a:avLst/>
          </a:prstGeom>
          <a:solidFill>
            <a:srgbClr val="7F7F7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sp>
        <p:nvSpPr>
          <p:cNvPr id="39" name="Shape 39"/>
          <p:cNvSpPr txBox="1"/>
          <p:nvPr>
            <p:ph type="title"/>
          </p:nvPr>
        </p:nvSpPr>
        <p:spPr>
          <a:xfrm>
            <a:off x="457200" y="0"/>
            <a:ext cx="8229600" cy="1600199"/>
          </a:xfrm>
          <a:prstGeom prst="rect">
            <a:avLst/>
          </a:prstGeom>
          <a:noFill/>
          <a:ln>
            <a:noFill/>
          </a:ln>
        </p:spPr>
        <p:txBody>
          <a:bodyPr anchorCtr="0" anchor="b" bIns="91425" lIns="91425" rIns="91425" tIns="91425"/>
          <a:lstStyle>
            <a:lvl1pPr lvl="0" rtl="0" algn="ctr">
              <a:lnSpc>
                <a:spcPct val="107407"/>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40" name="Shape 40"/>
          <p:cNvSpPr txBox="1"/>
          <p:nvPr>
            <p:ph idx="1" type="body"/>
          </p:nvPr>
        </p:nvSpPr>
        <p:spPr>
          <a:xfrm>
            <a:off x="4648200" y="1600200"/>
            <a:ext cx="4038599" cy="4525963"/>
          </a:xfrm>
          <a:prstGeom prst="rect">
            <a:avLst/>
          </a:prstGeom>
          <a:noFill/>
          <a:ln>
            <a:noFill/>
          </a:ln>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41" name="Shape 41"/>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42" name="Shape 42"/>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43" name="Shape 43"/>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
        <p:nvSpPr>
          <p:cNvPr id="44" name="Shape 44"/>
          <p:cNvSpPr txBox="1"/>
          <p:nvPr>
            <p:ph idx="2" type="body"/>
          </p:nvPr>
        </p:nvSpPr>
        <p:spPr>
          <a:xfrm>
            <a:off x="365760" y="1600200"/>
            <a:ext cx="4041648" cy="4526279"/>
          </a:xfrm>
          <a:prstGeom prst="rect">
            <a:avLst/>
          </a:prstGeom>
          <a:noFill/>
          <a:ln>
            <a:noFill/>
          </a:ln>
        </p:spPr>
        <p:txBody>
          <a:bodyPr anchorCtr="0" anchor="t" bIns="91425" lIns="91425" rIns="91425" tIns="91425"/>
          <a:lstStyle>
            <a:lvl1pPr indent="-190500" lvl="0" marL="342900" rtl="0" algn="l">
              <a:spcBef>
                <a:spcPts val="480"/>
              </a:spcBef>
              <a:buClr>
                <a:srgbClr val="7F7F7F"/>
              </a:buClr>
              <a:buFont typeface="Arial"/>
              <a:buChar char="•"/>
              <a:defRPr/>
            </a:lvl1pPr>
            <a:lvl2pPr indent="-184150" lvl="1" marL="742950" rtl="0" algn="l">
              <a:spcBef>
                <a:spcPts val="320"/>
              </a:spcBef>
              <a:buClr>
                <a:srgbClr val="7F7F7F"/>
              </a:buClr>
              <a:buFont typeface="Courier New"/>
              <a:buChar char="o"/>
              <a:defRPr/>
            </a:lvl2pPr>
            <a:lvl3pPr indent="-127000" lvl="2" marL="1143000" rtl="0" algn="l">
              <a:spcBef>
                <a:spcPts val="320"/>
              </a:spcBef>
              <a:buClr>
                <a:srgbClr val="7F7F7F"/>
              </a:buClr>
              <a:buFont typeface="Arial"/>
              <a:buChar char="•"/>
              <a:defRPr/>
            </a:lvl3pPr>
            <a:lvl4pPr indent="-127000" lvl="3" marL="1600200" rtl="0" algn="l">
              <a:spcBef>
                <a:spcPts val="320"/>
              </a:spcBef>
              <a:buClr>
                <a:srgbClr val="7F7F7F"/>
              </a:buClr>
              <a:buFont typeface="Courier New"/>
              <a:buChar char="o"/>
              <a:defRPr/>
            </a:lvl4pPr>
            <a:lvl5pPr indent="-127000" lvl="4" marL="2057400" rtl="0" algn="l">
              <a:spcBef>
                <a:spcPts val="320"/>
              </a:spcBef>
              <a:buClr>
                <a:srgbClr val="7F7F7F"/>
              </a:buClr>
              <a:buFont typeface="Arial"/>
              <a:buChar char="•"/>
              <a:defRPr/>
            </a:lvl5pPr>
            <a:lvl6pPr indent="-127000" lvl="5" marL="2514600" rtl="0" algn="l">
              <a:spcBef>
                <a:spcPts val="320"/>
              </a:spcBef>
              <a:buClr>
                <a:srgbClr val="7F7F7F"/>
              </a:buClr>
              <a:buFont typeface="Courier New"/>
              <a:buChar char="o"/>
              <a:defRPr/>
            </a:lvl6pPr>
            <a:lvl7pPr indent="-127000" lvl="6" marL="2971800" rtl="0" algn="l">
              <a:spcBef>
                <a:spcPts val="320"/>
              </a:spcBef>
              <a:buClr>
                <a:srgbClr val="7F7F7F"/>
              </a:buClr>
              <a:buFont typeface="Arial"/>
              <a:buChar char="•"/>
              <a:defRPr/>
            </a:lvl7pPr>
            <a:lvl8pPr indent="-127000" lvl="7" marL="3429000" rtl="0" algn="l">
              <a:spcBef>
                <a:spcPts val="320"/>
              </a:spcBef>
              <a:buClr>
                <a:srgbClr val="7F7F7F"/>
              </a:buClr>
              <a:buFont typeface="Courier New"/>
              <a:buChar char="o"/>
              <a:defRPr/>
            </a:lvl8pPr>
            <a:lvl9pPr indent="-127000" lvl="8" marL="3886200" rtl="0" algn="l">
              <a:spcBef>
                <a:spcPts val="320"/>
              </a:spcBef>
              <a:buClr>
                <a:srgbClr val="7F7F7F"/>
              </a:buClr>
              <a:buFont typeface="Arial"/>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5" name="Shape 45"/>
        <p:cNvGrpSpPr/>
        <p:nvPr/>
      </p:nvGrpSpPr>
      <p:grpSpPr>
        <a:xfrm>
          <a:off x="0" y="0"/>
          <a:ext cx="0" cy="0"/>
          <a:chOff x="0" y="0"/>
          <a:chExt cx="0" cy="0"/>
        </a:xfrm>
      </p:grpSpPr>
      <p:sp>
        <p:nvSpPr>
          <p:cNvPr id="46" name="Shape 46"/>
          <p:cNvSpPr txBox="1"/>
          <p:nvPr>
            <p:ph type="title"/>
          </p:nvPr>
        </p:nvSpPr>
        <p:spPr>
          <a:xfrm>
            <a:off x="457200" y="0"/>
            <a:ext cx="8229600" cy="1600199"/>
          </a:xfrm>
          <a:prstGeom prst="rect">
            <a:avLst/>
          </a:prstGeom>
          <a:noFill/>
          <a:ln>
            <a:noFill/>
          </a:ln>
        </p:spPr>
        <p:txBody>
          <a:bodyPr anchorCtr="0" anchor="b"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47" name="Shape 47"/>
          <p:cNvSpPr txBox="1"/>
          <p:nvPr>
            <p:ph idx="1" type="body"/>
          </p:nvPr>
        </p:nvSpPr>
        <p:spPr>
          <a:xfrm>
            <a:off x="457200" y="1600200"/>
            <a:ext cx="4040187" cy="609599"/>
          </a:xfrm>
          <a:prstGeom prst="rect">
            <a:avLst/>
          </a:prstGeom>
          <a:noFill/>
          <a:ln>
            <a:noFill/>
          </a:ln>
        </p:spPr>
        <p:txBody>
          <a:bodyPr anchorCtr="0" anchor="b" bIns="91425" lIns="91425" rIns="91425" tIns="91425"/>
          <a:lstStyle>
            <a:lvl1pPr indent="0" lvl="0" marL="0" rtl="0" algn="ctr">
              <a:spcBef>
                <a:spcPts val="0"/>
              </a:spcBef>
              <a:buFont typeface="Questrial"/>
              <a:buNone/>
              <a:defRPr/>
            </a:lvl1pPr>
            <a:lvl2pPr indent="0" lvl="1" marL="457200" rtl="0">
              <a:spcBef>
                <a:spcPts val="0"/>
              </a:spcBef>
              <a:buFont typeface="Questrial"/>
              <a:buNone/>
              <a:defRPr/>
            </a:lvl2pPr>
            <a:lvl3pPr indent="0" lvl="2" marL="914400" rtl="0">
              <a:spcBef>
                <a:spcPts val="0"/>
              </a:spcBef>
              <a:buFont typeface="Questrial"/>
              <a:buNone/>
              <a:defRPr/>
            </a:lvl3pPr>
            <a:lvl4pPr indent="0" lvl="3" marL="1371600" rtl="0">
              <a:spcBef>
                <a:spcPts val="0"/>
              </a:spcBef>
              <a:buFont typeface="Questrial"/>
              <a:buNone/>
              <a:defRPr/>
            </a:lvl4pPr>
            <a:lvl5pPr indent="0" lvl="4" marL="1828800" rtl="0">
              <a:spcBef>
                <a:spcPts val="0"/>
              </a:spcBef>
              <a:buFont typeface="Questrial"/>
              <a:buNone/>
              <a:defRPr/>
            </a:lvl5pPr>
            <a:lvl6pPr indent="0" lvl="5" marL="2286000" rtl="0">
              <a:spcBef>
                <a:spcPts val="0"/>
              </a:spcBef>
              <a:buFont typeface="Questrial"/>
              <a:buNone/>
              <a:defRPr/>
            </a:lvl6pPr>
            <a:lvl7pPr indent="0" lvl="6" marL="2743200" rtl="0">
              <a:spcBef>
                <a:spcPts val="0"/>
              </a:spcBef>
              <a:buFont typeface="Questrial"/>
              <a:buNone/>
              <a:defRPr/>
            </a:lvl7pPr>
            <a:lvl8pPr indent="0" lvl="7" marL="3200400" rtl="0">
              <a:spcBef>
                <a:spcPts val="0"/>
              </a:spcBef>
              <a:buFont typeface="Questrial"/>
              <a:buNone/>
              <a:defRPr/>
            </a:lvl8pPr>
            <a:lvl9pPr indent="0" lvl="8" marL="3657600" rtl="0">
              <a:spcBef>
                <a:spcPts val="0"/>
              </a:spcBef>
              <a:buFont typeface="Questrial"/>
              <a:buNone/>
              <a:defRPr/>
            </a:lvl9pPr>
          </a:lstStyle>
          <a:p/>
        </p:txBody>
      </p:sp>
      <p:sp>
        <p:nvSpPr>
          <p:cNvPr id="48" name="Shape 48"/>
          <p:cNvSpPr txBox="1"/>
          <p:nvPr>
            <p:ph idx="2" type="body"/>
          </p:nvPr>
        </p:nvSpPr>
        <p:spPr>
          <a:xfrm>
            <a:off x="4648200" y="1600200"/>
            <a:ext cx="4041774" cy="609599"/>
          </a:xfrm>
          <a:prstGeom prst="rect">
            <a:avLst/>
          </a:prstGeom>
          <a:noFill/>
          <a:ln>
            <a:noFill/>
          </a:ln>
        </p:spPr>
        <p:txBody>
          <a:bodyPr anchorCtr="0" anchor="b" bIns="91425" lIns="91425" rIns="91425" tIns="91425"/>
          <a:lstStyle>
            <a:lvl1pPr indent="0" lvl="0" marL="0" rtl="0" algn="ctr">
              <a:spcBef>
                <a:spcPts val="0"/>
              </a:spcBef>
              <a:buFont typeface="Questrial"/>
              <a:buNone/>
              <a:defRPr/>
            </a:lvl1pPr>
            <a:lvl2pPr indent="0" lvl="1" marL="457200" rtl="0">
              <a:spcBef>
                <a:spcPts val="0"/>
              </a:spcBef>
              <a:buFont typeface="Questrial"/>
              <a:buNone/>
              <a:defRPr/>
            </a:lvl2pPr>
            <a:lvl3pPr indent="0" lvl="2" marL="914400" rtl="0">
              <a:spcBef>
                <a:spcPts val="0"/>
              </a:spcBef>
              <a:buFont typeface="Questrial"/>
              <a:buNone/>
              <a:defRPr/>
            </a:lvl3pPr>
            <a:lvl4pPr indent="0" lvl="3" marL="1371600" rtl="0">
              <a:spcBef>
                <a:spcPts val="0"/>
              </a:spcBef>
              <a:buFont typeface="Questrial"/>
              <a:buNone/>
              <a:defRPr/>
            </a:lvl4pPr>
            <a:lvl5pPr indent="0" lvl="4" marL="1828800" rtl="0">
              <a:spcBef>
                <a:spcPts val="0"/>
              </a:spcBef>
              <a:buFont typeface="Questrial"/>
              <a:buNone/>
              <a:defRPr/>
            </a:lvl5pPr>
            <a:lvl6pPr indent="0" lvl="5" marL="2286000" rtl="0">
              <a:spcBef>
                <a:spcPts val="0"/>
              </a:spcBef>
              <a:buFont typeface="Questrial"/>
              <a:buNone/>
              <a:defRPr/>
            </a:lvl6pPr>
            <a:lvl7pPr indent="0" lvl="6" marL="2743200" rtl="0">
              <a:spcBef>
                <a:spcPts val="0"/>
              </a:spcBef>
              <a:buFont typeface="Questrial"/>
              <a:buNone/>
              <a:defRPr/>
            </a:lvl7pPr>
            <a:lvl8pPr indent="0" lvl="7" marL="3200400" rtl="0">
              <a:spcBef>
                <a:spcPts val="0"/>
              </a:spcBef>
              <a:buFont typeface="Questrial"/>
              <a:buNone/>
              <a:defRPr/>
            </a:lvl8pPr>
            <a:lvl9pPr indent="0" lvl="8" marL="3657600" rtl="0">
              <a:spcBef>
                <a:spcPts val="0"/>
              </a:spcBef>
              <a:buFont typeface="Questrial"/>
              <a:buNone/>
              <a:defRPr/>
            </a:lvl9pPr>
          </a:lstStyle>
          <a:p/>
        </p:txBody>
      </p:sp>
      <p:sp>
        <p:nvSpPr>
          <p:cNvPr id="49" name="Shape 49"/>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0" name="Shape 50"/>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1" name="Shape 51"/>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
        <p:nvSpPr>
          <p:cNvPr id="52" name="Shape 52"/>
          <p:cNvSpPr txBox="1"/>
          <p:nvPr>
            <p:ph idx="3" type="body"/>
          </p:nvPr>
        </p:nvSpPr>
        <p:spPr>
          <a:xfrm>
            <a:off x="457200" y="2212848"/>
            <a:ext cx="4041648" cy="3913631"/>
          </a:xfrm>
          <a:prstGeom prst="rect">
            <a:avLst/>
          </a:prstGeom>
          <a:noFill/>
          <a:ln>
            <a:noFill/>
          </a:ln>
        </p:spPr>
        <p:txBody>
          <a:bodyPr anchorCtr="0" anchor="t" bIns="91425" lIns="91425" rIns="91425" tIns="91425"/>
          <a:lstStyle>
            <a:lvl1pPr indent="-190500" lvl="0" marL="342900" rtl="0" algn="l">
              <a:spcBef>
                <a:spcPts val="480"/>
              </a:spcBef>
              <a:buClr>
                <a:srgbClr val="7F7F7F"/>
              </a:buClr>
              <a:buFont typeface="Arial"/>
              <a:buChar char="•"/>
              <a:defRPr/>
            </a:lvl1pPr>
            <a:lvl2pPr indent="-184150" lvl="1" marL="742950" rtl="0" algn="l">
              <a:spcBef>
                <a:spcPts val="320"/>
              </a:spcBef>
              <a:buClr>
                <a:srgbClr val="7F7F7F"/>
              </a:buClr>
              <a:buFont typeface="Courier New"/>
              <a:buChar char="o"/>
              <a:defRPr/>
            </a:lvl2pPr>
            <a:lvl3pPr indent="-127000" lvl="2" marL="1143000" rtl="0" algn="l">
              <a:spcBef>
                <a:spcPts val="320"/>
              </a:spcBef>
              <a:buClr>
                <a:srgbClr val="7F7F7F"/>
              </a:buClr>
              <a:buFont typeface="Arial"/>
              <a:buChar char="•"/>
              <a:defRPr/>
            </a:lvl3pPr>
            <a:lvl4pPr indent="-127000" lvl="3" marL="1600200" rtl="0" algn="l">
              <a:spcBef>
                <a:spcPts val="320"/>
              </a:spcBef>
              <a:buClr>
                <a:srgbClr val="7F7F7F"/>
              </a:buClr>
              <a:buFont typeface="Courier New"/>
              <a:buChar char="o"/>
              <a:defRPr/>
            </a:lvl4pPr>
            <a:lvl5pPr indent="-127000" lvl="4" marL="2057400" rtl="0" algn="l">
              <a:spcBef>
                <a:spcPts val="320"/>
              </a:spcBef>
              <a:buClr>
                <a:srgbClr val="7F7F7F"/>
              </a:buClr>
              <a:buFont typeface="Arial"/>
              <a:buChar char="•"/>
              <a:defRPr/>
            </a:lvl5pPr>
            <a:lvl6pPr indent="-127000" lvl="5" marL="2514600" rtl="0" algn="l">
              <a:spcBef>
                <a:spcPts val="320"/>
              </a:spcBef>
              <a:buClr>
                <a:srgbClr val="7F7F7F"/>
              </a:buClr>
              <a:buFont typeface="Courier New"/>
              <a:buChar char="o"/>
              <a:defRPr/>
            </a:lvl6pPr>
            <a:lvl7pPr indent="-127000" lvl="6" marL="2971800" rtl="0" algn="l">
              <a:spcBef>
                <a:spcPts val="320"/>
              </a:spcBef>
              <a:buClr>
                <a:srgbClr val="7F7F7F"/>
              </a:buClr>
              <a:buFont typeface="Arial"/>
              <a:buChar char="•"/>
              <a:defRPr/>
            </a:lvl7pPr>
            <a:lvl8pPr indent="-127000" lvl="7" marL="3429000" rtl="0" algn="l">
              <a:spcBef>
                <a:spcPts val="320"/>
              </a:spcBef>
              <a:buClr>
                <a:srgbClr val="7F7F7F"/>
              </a:buClr>
              <a:buFont typeface="Courier New"/>
              <a:buChar char="o"/>
              <a:defRPr/>
            </a:lvl8pPr>
            <a:lvl9pPr indent="-127000" lvl="8" marL="3886200" rtl="0" algn="l">
              <a:spcBef>
                <a:spcPts val="320"/>
              </a:spcBef>
              <a:buClr>
                <a:srgbClr val="7F7F7F"/>
              </a:buClr>
              <a:buFont typeface="Arial"/>
              <a:buChar char="•"/>
              <a:defRPr/>
            </a:lvl9pPr>
          </a:lstStyle>
          <a:p/>
        </p:txBody>
      </p:sp>
      <p:sp>
        <p:nvSpPr>
          <p:cNvPr id="53" name="Shape 53"/>
          <p:cNvSpPr txBox="1"/>
          <p:nvPr>
            <p:ph idx="4" type="body"/>
          </p:nvPr>
        </p:nvSpPr>
        <p:spPr>
          <a:xfrm>
            <a:off x="4672583" y="2212848"/>
            <a:ext cx="4041648" cy="3913187"/>
          </a:xfrm>
          <a:prstGeom prst="rect">
            <a:avLst/>
          </a:prstGeom>
          <a:noFill/>
          <a:ln>
            <a:noFill/>
          </a:ln>
        </p:spPr>
        <p:txBody>
          <a:bodyPr anchorCtr="0" anchor="t" bIns="91425" lIns="91425" rIns="91425" tIns="91425"/>
          <a:lstStyle>
            <a:lvl1pPr indent="-190500" lvl="0" marL="342900" rtl="0" algn="l">
              <a:spcBef>
                <a:spcPts val="480"/>
              </a:spcBef>
              <a:buClr>
                <a:srgbClr val="7F7F7F"/>
              </a:buClr>
              <a:buFont typeface="Arial"/>
              <a:buChar char="•"/>
              <a:defRPr/>
            </a:lvl1pPr>
            <a:lvl2pPr indent="-184150" lvl="1" marL="742950" rtl="0" algn="l">
              <a:spcBef>
                <a:spcPts val="320"/>
              </a:spcBef>
              <a:buClr>
                <a:srgbClr val="7F7F7F"/>
              </a:buClr>
              <a:buFont typeface="Courier New"/>
              <a:buChar char="o"/>
              <a:defRPr/>
            </a:lvl2pPr>
            <a:lvl3pPr indent="-127000" lvl="2" marL="1143000" rtl="0" algn="l">
              <a:spcBef>
                <a:spcPts val="320"/>
              </a:spcBef>
              <a:buClr>
                <a:srgbClr val="7F7F7F"/>
              </a:buClr>
              <a:buFont typeface="Arial"/>
              <a:buChar char="•"/>
              <a:defRPr/>
            </a:lvl3pPr>
            <a:lvl4pPr indent="-127000" lvl="3" marL="1600200" rtl="0" algn="l">
              <a:spcBef>
                <a:spcPts val="320"/>
              </a:spcBef>
              <a:buClr>
                <a:srgbClr val="7F7F7F"/>
              </a:buClr>
              <a:buFont typeface="Courier New"/>
              <a:buChar char="o"/>
              <a:defRPr/>
            </a:lvl4pPr>
            <a:lvl5pPr indent="-127000" lvl="4" marL="2057400" rtl="0" algn="l">
              <a:spcBef>
                <a:spcPts val="320"/>
              </a:spcBef>
              <a:buClr>
                <a:srgbClr val="7F7F7F"/>
              </a:buClr>
              <a:buFont typeface="Arial"/>
              <a:buChar char="•"/>
              <a:defRPr/>
            </a:lvl5pPr>
            <a:lvl6pPr indent="-127000" lvl="5" marL="2514600" rtl="0" algn="l">
              <a:spcBef>
                <a:spcPts val="320"/>
              </a:spcBef>
              <a:buClr>
                <a:srgbClr val="7F7F7F"/>
              </a:buClr>
              <a:buFont typeface="Courier New"/>
              <a:buChar char="o"/>
              <a:defRPr/>
            </a:lvl6pPr>
            <a:lvl7pPr indent="-127000" lvl="6" marL="2971800" rtl="0" algn="l">
              <a:spcBef>
                <a:spcPts val="320"/>
              </a:spcBef>
              <a:buClr>
                <a:srgbClr val="7F7F7F"/>
              </a:buClr>
              <a:buFont typeface="Arial"/>
              <a:buChar char="•"/>
              <a:defRPr/>
            </a:lvl7pPr>
            <a:lvl8pPr indent="-127000" lvl="7" marL="3429000" rtl="0" algn="l">
              <a:spcBef>
                <a:spcPts val="320"/>
              </a:spcBef>
              <a:buClr>
                <a:srgbClr val="7F7F7F"/>
              </a:buClr>
              <a:buFont typeface="Courier New"/>
              <a:buChar char="o"/>
              <a:defRPr/>
            </a:lvl8pPr>
            <a:lvl9pPr indent="-127000" lvl="8" marL="3886200" rtl="0" algn="l">
              <a:spcBef>
                <a:spcPts val="320"/>
              </a:spcBef>
              <a:buClr>
                <a:srgbClr val="7F7F7F"/>
              </a:buClr>
              <a:buFont typeface="Arial"/>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54" name="Shape 54"/>
        <p:cNvGrpSpPr/>
        <p:nvPr/>
      </p:nvGrpSpPr>
      <p:grpSpPr>
        <a:xfrm>
          <a:off x="0" y="0"/>
          <a:ext cx="0" cy="0"/>
          <a:chOff x="0" y="0"/>
          <a:chExt cx="0" cy="0"/>
        </a:xfrm>
      </p:grpSpPr>
      <p:sp>
        <p:nvSpPr>
          <p:cNvPr id="55" name="Shape 55"/>
          <p:cNvSpPr txBox="1"/>
          <p:nvPr>
            <p:ph type="title"/>
          </p:nvPr>
        </p:nvSpPr>
        <p:spPr>
          <a:xfrm>
            <a:off x="457200" y="0"/>
            <a:ext cx="8229600" cy="1600199"/>
          </a:xfrm>
          <a:prstGeom prst="rect">
            <a:avLst/>
          </a:prstGeom>
          <a:noFill/>
          <a:ln>
            <a:noFill/>
          </a:ln>
        </p:spPr>
        <p:txBody>
          <a:bodyPr anchorCtr="0" anchor="b" bIns="91425" lIns="91425" rIns="91425" tIns="91425"/>
          <a:lstStyle>
            <a:lvl1pPr lvl="0" rtl="0" algn="ctr">
              <a:lnSpc>
                <a:spcPct val="107407"/>
              </a:lnSpc>
              <a:spcBef>
                <a:spcPts val="0"/>
              </a:spcBef>
              <a:buClr>
                <a:schemeClr val="dk2"/>
              </a:buClr>
              <a:buFont typeface="Times New Roman"/>
              <a:buNone/>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56" name="Shape 56"/>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7" name="Shape 57"/>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58" name="Shape 58"/>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9" name="Shape 59"/>
        <p:cNvGrpSpPr/>
        <p:nvPr/>
      </p:nvGrpSpPr>
      <p:grpSpPr>
        <a:xfrm>
          <a:off x="0" y="0"/>
          <a:ext cx="0" cy="0"/>
          <a:chOff x="0" y="0"/>
          <a:chExt cx="0" cy="0"/>
        </a:xfrm>
      </p:grpSpPr>
      <p:sp>
        <p:nvSpPr>
          <p:cNvPr id="60" name="Shape 60"/>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61" name="Shape 61"/>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62" name="Shape 62"/>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63" name="Shape 63"/>
        <p:cNvGrpSpPr/>
        <p:nvPr/>
      </p:nvGrpSpPr>
      <p:grpSpPr>
        <a:xfrm>
          <a:off x="0" y="0"/>
          <a:ext cx="0" cy="0"/>
          <a:chOff x="0" y="0"/>
          <a:chExt cx="0" cy="0"/>
        </a:xfrm>
      </p:grpSpPr>
      <p:sp>
        <p:nvSpPr>
          <p:cNvPr id="64" name="Shape 64"/>
          <p:cNvSpPr txBox="1"/>
          <p:nvPr>
            <p:ph type="title"/>
          </p:nvPr>
        </p:nvSpPr>
        <p:spPr>
          <a:xfrm>
            <a:off x="5907087" y="266700"/>
            <a:ext cx="3008313" cy="2095499"/>
          </a:xfrm>
          <a:prstGeom prst="rect">
            <a:avLst/>
          </a:prstGeom>
          <a:noFill/>
          <a:ln>
            <a:noFill/>
          </a:ln>
        </p:spPr>
        <p:txBody>
          <a:bodyPr anchorCtr="0" anchor="b" bIns="91425" lIns="91425" rIns="91425" tIns="91425"/>
          <a:lstStyle>
            <a:lvl1pPr lvl="0" rtl="0" algn="ctr">
              <a:lnSpc>
                <a:spcPct val="100000"/>
              </a:lnSpc>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65" name="Shape 65"/>
          <p:cNvSpPr txBox="1"/>
          <p:nvPr>
            <p:ph idx="1" type="body"/>
          </p:nvPr>
        </p:nvSpPr>
        <p:spPr>
          <a:xfrm>
            <a:off x="719137" y="273050"/>
            <a:ext cx="4995862" cy="5853112"/>
          </a:xfrm>
          <a:prstGeom prst="rect">
            <a:avLst/>
          </a:prstGeom>
          <a:noFill/>
          <a:ln>
            <a:noFill/>
          </a:ln>
        </p:spPr>
        <p:txBody>
          <a:bodyPr anchorCtr="0" anchor="t" bIns="91425" lIns="91425" rIns="91425" tIns="91425"/>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66" name="Shape 66"/>
          <p:cNvSpPr txBox="1"/>
          <p:nvPr>
            <p:ph idx="2" type="body"/>
          </p:nvPr>
        </p:nvSpPr>
        <p:spPr>
          <a:xfrm>
            <a:off x="5907087" y="2438400"/>
            <a:ext cx="3008313" cy="3687763"/>
          </a:xfrm>
          <a:prstGeom prst="rect">
            <a:avLst/>
          </a:prstGeom>
          <a:noFill/>
          <a:ln>
            <a:noFill/>
          </a:ln>
        </p:spPr>
        <p:txBody>
          <a:bodyPr anchorCtr="0" anchor="t" bIns="91425" lIns="91425" rIns="91425" tIns="91425"/>
          <a:lstStyle>
            <a:lvl1pPr indent="0" lvl="0" marL="0" rtl="0" algn="ctr">
              <a:lnSpc>
                <a:spcPct val="125000"/>
              </a:lnSpc>
              <a:spcBef>
                <a:spcPts val="0"/>
              </a:spcBef>
              <a:buFont typeface="Questrial"/>
              <a:buNone/>
              <a:defRPr/>
            </a:lvl1pPr>
            <a:lvl2pPr indent="0" lvl="1" marL="457200" rtl="0">
              <a:spcBef>
                <a:spcPts val="0"/>
              </a:spcBef>
              <a:buFont typeface="Questrial"/>
              <a:buNone/>
              <a:defRPr/>
            </a:lvl2pPr>
            <a:lvl3pPr indent="0" lvl="2" marL="914400" rtl="0">
              <a:spcBef>
                <a:spcPts val="0"/>
              </a:spcBef>
              <a:buFont typeface="Questrial"/>
              <a:buNone/>
              <a:defRPr/>
            </a:lvl3pPr>
            <a:lvl4pPr indent="0" lvl="3" marL="1371600" rtl="0">
              <a:spcBef>
                <a:spcPts val="0"/>
              </a:spcBef>
              <a:buFont typeface="Questrial"/>
              <a:buNone/>
              <a:defRPr/>
            </a:lvl4pPr>
            <a:lvl5pPr indent="0" lvl="4" marL="1828800" rtl="0">
              <a:spcBef>
                <a:spcPts val="0"/>
              </a:spcBef>
              <a:buFont typeface="Questrial"/>
              <a:buNone/>
              <a:defRPr/>
            </a:lvl5pPr>
            <a:lvl6pPr indent="0" lvl="5" marL="2286000" rtl="0">
              <a:spcBef>
                <a:spcPts val="0"/>
              </a:spcBef>
              <a:buFont typeface="Questrial"/>
              <a:buNone/>
              <a:defRPr/>
            </a:lvl6pPr>
            <a:lvl7pPr indent="0" lvl="6" marL="2743200" rtl="0">
              <a:spcBef>
                <a:spcPts val="0"/>
              </a:spcBef>
              <a:buFont typeface="Questrial"/>
              <a:buNone/>
              <a:defRPr/>
            </a:lvl7pPr>
            <a:lvl8pPr indent="0" lvl="7" marL="3200400" rtl="0">
              <a:spcBef>
                <a:spcPts val="0"/>
              </a:spcBef>
              <a:buFont typeface="Questrial"/>
              <a:buNone/>
              <a:defRPr/>
            </a:lvl8pPr>
            <a:lvl9pPr indent="0" lvl="8" marL="3657600" rtl="0">
              <a:spcBef>
                <a:spcPts val="0"/>
              </a:spcBef>
              <a:buFont typeface="Questrial"/>
              <a:buNone/>
              <a:defRPr/>
            </a:lvl9pPr>
          </a:lstStyle>
          <a:p/>
        </p:txBody>
      </p:sp>
      <p:sp>
        <p:nvSpPr>
          <p:cNvPr id="67" name="Shape 67"/>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68" name="Shape 68"/>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69" name="Shape 69"/>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70" name="Shape 70"/>
        <p:cNvGrpSpPr/>
        <p:nvPr/>
      </p:nvGrpSpPr>
      <p:grpSpPr>
        <a:xfrm>
          <a:off x="0" y="0"/>
          <a:ext cx="0" cy="0"/>
          <a:chOff x="0" y="0"/>
          <a:chExt cx="0" cy="0"/>
        </a:xfrm>
      </p:grpSpPr>
      <p:sp>
        <p:nvSpPr>
          <p:cNvPr id="71" name="Shape 71"/>
          <p:cNvSpPr txBox="1"/>
          <p:nvPr>
            <p:ph type="title"/>
          </p:nvPr>
        </p:nvSpPr>
        <p:spPr>
          <a:xfrm>
            <a:off x="1679575" y="228600"/>
            <a:ext cx="5711824" cy="895349"/>
          </a:xfrm>
          <a:prstGeom prst="rect">
            <a:avLst/>
          </a:prstGeom>
          <a:noFill/>
          <a:ln>
            <a:noFill/>
          </a:ln>
        </p:spPr>
        <p:txBody>
          <a:bodyPr anchorCtr="0" anchor="b" bIns="91425" lIns="91425" rIns="91425" tIns="91425"/>
          <a:lstStyle>
            <a:lvl1pPr lvl="0" rtl="0" algn="ctr">
              <a:lnSpc>
                <a:spcPct val="100000"/>
              </a:lnSpc>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p:txBody>
      </p:sp>
      <p:sp>
        <p:nvSpPr>
          <p:cNvPr id="72" name="Shape 72"/>
          <p:cNvSpPr/>
          <p:nvPr>
            <p:ph idx="2" type="pic"/>
          </p:nvPr>
        </p:nvSpPr>
        <p:spPr>
          <a:xfrm>
            <a:off x="1508125" y="1143000"/>
            <a:ext cx="6054724" cy="4541043"/>
          </a:xfrm>
          <a:prstGeom prst="rect">
            <a:avLst/>
          </a:prstGeom>
          <a:noFill/>
          <a:ln cap="flat" cmpd="sng" w="76200">
            <a:solidFill>
              <a:schemeClr val="lt1"/>
            </a:solidFill>
            <a:prstDash val="solid"/>
            <a:round/>
            <a:headEnd len="med" w="med" type="none"/>
            <a:tailEnd len="med" w="med" type="none"/>
          </a:ln>
        </p:spPr>
      </p:sp>
      <p:sp>
        <p:nvSpPr>
          <p:cNvPr id="73" name="Shape 73"/>
          <p:cNvSpPr txBox="1"/>
          <p:nvPr>
            <p:ph idx="1" type="body"/>
          </p:nvPr>
        </p:nvSpPr>
        <p:spPr>
          <a:xfrm>
            <a:off x="1679575" y="5810250"/>
            <a:ext cx="5711824" cy="533399"/>
          </a:xfrm>
          <a:prstGeom prst="rect">
            <a:avLst/>
          </a:prstGeom>
          <a:noFill/>
          <a:ln>
            <a:noFill/>
          </a:ln>
        </p:spPr>
        <p:txBody>
          <a:bodyPr anchorCtr="0" anchor="t" bIns="91425" lIns="91425" rIns="91425" tIns="91425"/>
          <a:lstStyle>
            <a:lvl1pPr indent="0" lvl="0" marL="0" rtl="0" algn="ctr">
              <a:spcBef>
                <a:spcPts val="0"/>
              </a:spcBef>
              <a:buFont typeface="Questrial"/>
              <a:buNone/>
              <a:defRPr/>
            </a:lvl1pPr>
            <a:lvl2pPr indent="0" lvl="1" marL="457200" rtl="0">
              <a:spcBef>
                <a:spcPts val="0"/>
              </a:spcBef>
              <a:buFont typeface="Questrial"/>
              <a:buNone/>
              <a:defRPr/>
            </a:lvl2pPr>
            <a:lvl3pPr indent="0" lvl="2" marL="914400" rtl="0">
              <a:spcBef>
                <a:spcPts val="0"/>
              </a:spcBef>
              <a:buFont typeface="Questrial"/>
              <a:buNone/>
              <a:defRPr/>
            </a:lvl3pPr>
            <a:lvl4pPr indent="0" lvl="3" marL="1371600" rtl="0">
              <a:spcBef>
                <a:spcPts val="0"/>
              </a:spcBef>
              <a:buFont typeface="Questrial"/>
              <a:buNone/>
              <a:defRPr/>
            </a:lvl4pPr>
            <a:lvl5pPr indent="0" lvl="4" marL="1828800" rtl="0">
              <a:spcBef>
                <a:spcPts val="0"/>
              </a:spcBef>
              <a:buFont typeface="Questrial"/>
              <a:buNone/>
              <a:defRPr/>
            </a:lvl5pPr>
            <a:lvl6pPr indent="0" lvl="5" marL="2286000" rtl="0">
              <a:spcBef>
                <a:spcPts val="0"/>
              </a:spcBef>
              <a:buFont typeface="Questrial"/>
              <a:buNone/>
              <a:defRPr/>
            </a:lvl6pPr>
            <a:lvl7pPr indent="0" lvl="6" marL="2743200" rtl="0">
              <a:spcBef>
                <a:spcPts val="0"/>
              </a:spcBef>
              <a:buFont typeface="Questrial"/>
              <a:buNone/>
              <a:defRPr/>
            </a:lvl7pPr>
            <a:lvl8pPr indent="0" lvl="7" marL="3200400" rtl="0">
              <a:spcBef>
                <a:spcPts val="0"/>
              </a:spcBef>
              <a:buFont typeface="Questrial"/>
              <a:buNone/>
              <a:defRPr/>
            </a:lvl8pPr>
            <a:lvl9pPr indent="0" lvl="8" marL="3657600" rtl="0">
              <a:spcBef>
                <a:spcPts val="0"/>
              </a:spcBef>
              <a:buFont typeface="Questrial"/>
              <a:buNone/>
              <a:defRPr/>
            </a:lvl9pPr>
          </a:lstStyle>
          <a:p/>
        </p:txBody>
      </p:sp>
      <p:sp>
        <p:nvSpPr>
          <p:cNvPr id="74" name="Shape 74"/>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75" name="Shape 75"/>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76" name="Shape 76"/>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1"/>
            </a:gs>
            <a:gs pos="50000">
              <a:schemeClr val="lt1"/>
            </a:gs>
            <a:gs pos="76000">
              <a:srgbClr val="F4F4F4"/>
            </a:gs>
            <a:gs pos="92000">
              <a:srgbClr val="DADADA"/>
            </a:gs>
            <a:gs pos="100000">
              <a:srgbClr val="DADADA"/>
            </a:gs>
          </a:gsLst>
          <a:path path="circle">
            <a:fillToRect b="50%" l="50%" r="50%" t="50%"/>
          </a:path>
          <a:tileRect/>
        </a:gra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0"/>
            <a:ext cx="8229600" cy="1600199"/>
          </a:xfrm>
          <a:prstGeom prst="rect">
            <a:avLst/>
          </a:prstGeom>
          <a:noFill/>
          <a:ln>
            <a:noFill/>
          </a:ln>
        </p:spPr>
        <p:txBody>
          <a:bodyPr anchorCtr="0" anchor="b" bIns="91425" lIns="91425" rIns="91425" tIns="91425"/>
          <a:lstStyle>
            <a:lvl1pPr indent="0" lvl="0" marL="0" marR="0" rtl="0" algn="ctr">
              <a:lnSpc>
                <a:spcPct val="107407"/>
              </a:lnSpc>
              <a:spcBef>
                <a:spcPts val="0"/>
              </a:spcBef>
              <a:buClr>
                <a:schemeClr val="dk2"/>
              </a:buClr>
              <a:buFont typeface="Times New Roman"/>
              <a:buNone/>
              <a:defRPr/>
            </a:lvl1pPr>
            <a:lvl2pPr indent="0" lvl="1" marL="0" marR="0" rtl="0" algn="l">
              <a:spcBef>
                <a:spcPts val="0"/>
              </a:spcBef>
              <a:defRPr/>
            </a:lvl2pPr>
            <a:lvl3pPr indent="0" lvl="2" marL="0" marR="0" rtl="0" algn="l">
              <a:spcBef>
                <a:spcPts val="0"/>
              </a:spcBef>
              <a:defRPr/>
            </a:lvl3pPr>
            <a:lvl4pPr indent="0" lvl="3" marL="0" marR="0" rtl="0" algn="l">
              <a:spcBef>
                <a:spcPts val="0"/>
              </a:spcBef>
              <a:defRPr/>
            </a:lvl4pPr>
            <a:lvl5pPr indent="0" lvl="4" marL="0" marR="0" rtl="0" algn="l">
              <a:spcBef>
                <a:spcPts val="0"/>
              </a:spcBef>
              <a:defRPr/>
            </a:lvl5pPr>
            <a:lvl6pPr indent="0" lvl="5" marL="0" marR="0" rtl="0" algn="l">
              <a:spcBef>
                <a:spcPts val="0"/>
              </a:spcBef>
              <a:defRPr/>
            </a:lvl6pPr>
            <a:lvl7pPr indent="0" lvl="6" marL="0" marR="0" rtl="0" algn="l">
              <a:spcBef>
                <a:spcPts val="0"/>
              </a:spcBef>
              <a:defRPr/>
            </a:lvl7pPr>
            <a:lvl8pPr indent="0" lvl="7" marL="0" marR="0" rtl="0" algn="l">
              <a:spcBef>
                <a:spcPts val="0"/>
              </a:spcBef>
              <a:defRPr/>
            </a:lvl8pPr>
            <a:lvl9pPr indent="0" lvl="8" marL="0" marR="0" rtl="0" algn="l">
              <a:spcBef>
                <a:spcPts val="0"/>
              </a:spcBef>
              <a:defRPr/>
            </a:lvl9pPr>
          </a:lstStyle>
          <a:p/>
        </p:txBody>
      </p:sp>
      <p:sp>
        <p:nvSpPr>
          <p:cNvPr id="11" name="Shape 11"/>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90500" lvl="0" marL="342900" marR="0" rtl="0" algn="l">
              <a:spcBef>
                <a:spcPts val="480"/>
              </a:spcBef>
              <a:buClr>
                <a:srgbClr val="7F7F7F"/>
              </a:buClr>
              <a:buFont typeface="Arial"/>
              <a:buChar char="•"/>
              <a:defRPr/>
            </a:lvl1pPr>
            <a:lvl2pPr indent="-184150" lvl="1" marL="742950" marR="0" rtl="0" algn="l">
              <a:spcBef>
                <a:spcPts val="320"/>
              </a:spcBef>
              <a:buClr>
                <a:srgbClr val="7F7F7F"/>
              </a:buClr>
              <a:buFont typeface="Courier New"/>
              <a:buChar char="o"/>
              <a:defRPr/>
            </a:lvl2pPr>
            <a:lvl3pPr indent="-127000" lvl="2" marL="1143000" marR="0" rtl="0" algn="l">
              <a:spcBef>
                <a:spcPts val="320"/>
              </a:spcBef>
              <a:buClr>
                <a:srgbClr val="7F7F7F"/>
              </a:buClr>
              <a:buFont typeface="Arial"/>
              <a:buChar char="•"/>
              <a:defRPr/>
            </a:lvl3pPr>
            <a:lvl4pPr indent="-127000" lvl="3" marL="1600200" marR="0" rtl="0" algn="l">
              <a:spcBef>
                <a:spcPts val="320"/>
              </a:spcBef>
              <a:buClr>
                <a:srgbClr val="7F7F7F"/>
              </a:buClr>
              <a:buFont typeface="Courier New"/>
              <a:buChar char="o"/>
              <a:defRPr/>
            </a:lvl4pPr>
            <a:lvl5pPr indent="-127000" lvl="4" marL="2057400" marR="0" rtl="0" algn="l">
              <a:spcBef>
                <a:spcPts val="320"/>
              </a:spcBef>
              <a:buClr>
                <a:srgbClr val="7F7F7F"/>
              </a:buClr>
              <a:buFont typeface="Arial"/>
              <a:buChar char="•"/>
              <a:defRPr/>
            </a:lvl5pPr>
            <a:lvl6pPr indent="-127000" lvl="5" marL="2514600" marR="0" rtl="0" algn="l">
              <a:spcBef>
                <a:spcPts val="320"/>
              </a:spcBef>
              <a:buClr>
                <a:srgbClr val="7F7F7F"/>
              </a:buClr>
              <a:buFont typeface="Courier New"/>
              <a:buChar char="o"/>
              <a:defRPr/>
            </a:lvl6pPr>
            <a:lvl7pPr indent="-127000" lvl="6" marL="2971800" marR="0" rtl="0" algn="l">
              <a:spcBef>
                <a:spcPts val="320"/>
              </a:spcBef>
              <a:buClr>
                <a:srgbClr val="7F7F7F"/>
              </a:buClr>
              <a:buFont typeface="Arial"/>
              <a:buChar char="•"/>
              <a:defRPr/>
            </a:lvl7pPr>
            <a:lvl8pPr indent="-127000" lvl="7" marL="3429000" marR="0" rtl="0" algn="l">
              <a:spcBef>
                <a:spcPts val="320"/>
              </a:spcBef>
              <a:buClr>
                <a:srgbClr val="7F7F7F"/>
              </a:buClr>
              <a:buFont typeface="Courier New"/>
              <a:buChar char="o"/>
              <a:defRPr/>
            </a:lvl8pPr>
            <a:lvl9pPr indent="-127000" lvl="8" marL="3886200" marR="0" rtl="0" algn="l">
              <a:spcBef>
                <a:spcPts val="320"/>
              </a:spcBef>
              <a:buClr>
                <a:srgbClr val="7F7F7F"/>
              </a:buClr>
              <a:buFont typeface="Arial"/>
              <a:buChar char="•"/>
              <a:defRPr/>
            </a:lvl9pPr>
          </a:lstStyle>
          <a:p/>
        </p:txBody>
      </p:sp>
      <p:sp>
        <p:nvSpPr>
          <p:cNvPr id="12" name="Shape 12"/>
          <p:cNvSpPr txBox="1"/>
          <p:nvPr>
            <p:ph idx="10" type="dt"/>
          </p:nvPr>
        </p:nvSpPr>
        <p:spPr>
          <a:xfrm>
            <a:off x="6363346" y="6356350"/>
            <a:ext cx="2085975" cy="365125"/>
          </a:xfrm>
          <a:prstGeom prst="rect">
            <a:avLst/>
          </a:prstGeom>
          <a:noFill/>
          <a:ln>
            <a:noFill/>
          </a:ln>
        </p:spPr>
        <p:txBody>
          <a:bodyPr anchorCtr="0" anchor="ctr" bIns="91425" lIns="91425" rIns="91425" tIns="91425"/>
          <a:lstStyle>
            <a:lvl1pPr indent="0" lvl="0" marL="0" marR="0" rtl="0" algn="r">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13" name="Shape 13"/>
          <p:cNvSpPr txBox="1"/>
          <p:nvPr>
            <p:ph idx="11" type="ftr"/>
          </p:nvPr>
        </p:nvSpPr>
        <p:spPr>
          <a:xfrm>
            <a:off x="659164" y="6356350"/>
            <a:ext cx="2847975" cy="365125"/>
          </a:xfrm>
          <a:prstGeom prst="rect">
            <a:avLst/>
          </a:prstGeom>
          <a:noFill/>
          <a:ln>
            <a:noFill/>
          </a:ln>
        </p:spPr>
        <p:txBody>
          <a:bodyPr anchorCtr="0" anchor="ctr" bIns="91425" lIns="91425" rIns="91425" tIns="91425"/>
          <a:lstStyle>
            <a:lvl1pPr indent="0" lvl="0" marL="0" marR="0" rtl="0" algn="l">
              <a:spcBef>
                <a:spcPts val="0"/>
              </a:spcBef>
              <a:defRPr/>
            </a:lvl1pPr>
            <a:lvl2pPr indent="0" lvl="1" marL="457200" marR="0" rtl="0" algn="l">
              <a:spcBef>
                <a:spcPts val="0"/>
              </a:spcBef>
              <a:defRPr/>
            </a:lvl2pPr>
            <a:lvl3pPr indent="0" lvl="2" marL="914400" marR="0" rtl="0" algn="l">
              <a:spcBef>
                <a:spcPts val="0"/>
              </a:spcBef>
              <a:defRPr/>
            </a:lvl3pPr>
            <a:lvl4pPr indent="0" lvl="3" marL="1371600" marR="0" rtl="0" algn="l">
              <a:spcBef>
                <a:spcPts val="0"/>
              </a:spcBef>
              <a:defRPr/>
            </a:lvl4pPr>
            <a:lvl5pPr indent="0" lvl="4" marL="1828800" marR="0" rtl="0" algn="l">
              <a:spcBef>
                <a:spcPts val="0"/>
              </a:spcBef>
              <a:defRPr/>
            </a:lvl5pPr>
            <a:lvl6pPr indent="0" lvl="5" marL="2286000" marR="0" rtl="0" algn="l">
              <a:spcBef>
                <a:spcPts val="0"/>
              </a:spcBef>
              <a:defRPr/>
            </a:lvl6pPr>
            <a:lvl7pPr indent="0" lvl="6" marL="2743200" marR="0" rtl="0" algn="l">
              <a:spcBef>
                <a:spcPts val="0"/>
              </a:spcBef>
              <a:defRPr/>
            </a:lvl7pPr>
            <a:lvl8pPr indent="0" lvl="7" marL="3200400" marR="0" rtl="0" algn="l">
              <a:spcBef>
                <a:spcPts val="0"/>
              </a:spcBef>
              <a:defRPr/>
            </a:lvl8pPr>
            <a:lvl9pPr indent="0" lvl="8" marL="3657600" marR="0" rtl="0" algn="l">
              <a:spcBef>
                <a:spcPts val="0"/>
              </a:spcBef>
              <a:defRPr/>
            </a:lvl9pPr>
          </a:lstStyle>
          <a:p/>
        </p:txBody>
      </p:sp>
      <p:sp>
        <p:nvSpPr>
          <p:cNvPr id="14" name="Shape 14"/>
          <p:cNvSpPr txBox="1"/>
          <p:nvPr>
            <p:ph idx="12" type="sldNum"/>
          </p:nvPr>
        </p:nvSpPr>
        <p:spPr>
          <a:xfrm>
            <a:off x="8543278" y="6356350"/>
            <a:ext cx="561975" cy="365125"/>
          </a:xfrm>
          <a:prstGeom prst="rect">
            <a:avLst/>
          </a:prstGeom>
          <a:noFill/>
          <a:ln>
            <a:noFill/>
          </a:ln>
        </p:spPr>
        <p:txBody>
          <a:bodyPr anchorCtr="0" anchor="ctr" bIns="45700" lIns="27425" rIns="45700" tIns="45700">
            <a:noAutofit/>
          </a:bodyPr>
          <a:lstStyle/>
          <a:p>
            <a:pPr indent="0" lvl="0" marL="0" marR="0" rtl="0" algn="l">
              <a:spcBef>
                <a:spcPts val="0"/>
              </a:spcBef>
              <a:buSzPct val="25000"/>
              <a:buNone/>
            </a:pPr>
            <a:fld id="{00000000-1234-1234-1234-123412341234}" type="slidenum">
              <a:rPr b="0" i="0" lang="en-US" sz="1200" u="none" cap="none" strike="noStrike">
                <a:solidFill>
                  <a:srgbClr val="595959"/>
                </a:solidFill>
                <a:latin typeface="Questrial"/>
                <a:ea typeface="Questrial"/>
                <a:cs typeface="Questrial"/>
                <a:sym typeface="Questrial"/>
              </a:rPr>
              <a:t>‹#›</a:t>
            </a:fld>
          </a:p>
        </p:txBody>
      </p:sp>
      <p:sp>
        <p:nvSpPr>
          <p:cNvPr id="15" name="Shape 15"/>
          <p:cNvSpPr/>
          <p:nvPr/>
        </p:nvSpPr>
        <p:spPr>
          <a:xfrm>
            <a:off x="8457760" y="6499383"/>
            <a:ext cx="84771" cy="84771"/>
          </a:xfrm>
          <a:prstGeom prst="ellipse">
            <a:avLst/>
          </a:prstGeom>
          <a:solidFill>
            <a:srgbClr val="7F7F7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
        <p:nvSpPr>
          <p:cNvPr id="16" name="Shape 16"/>
          <p:cNvSpPr/>
          <p:nvPr/>
        </p:nvSpPr>
        <p:spPr>
          <a:xfrm>
            <a:off x="569118" y="6499383"/>
            <a:ext cx="84771" cy="84771"/>
          </a:xfrm>
          <a:prstGeom prst="ellipse">
            <a:avLst/>
          </a:prstGeom>
          <a:solidFill>
            <a:srgbClr val="7F7F7F"/>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6.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08.png"/><Relationship Id="rId4" Type="http://schemas.openxmlformats.org/officeDocument/2006/relationships/image" Target="../media/image09.png"/><Relationship Id="rId5"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jp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0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0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5.png"/><Relationship Id="rId4" Type="http://schemas.openxmlformats.org/officeDocument/2006/relationships/image" Target="../media/image04.png"/><Relationship Id="rId5" Type="http://schemas.openxmlformats.org/officeDocument/2006/relationships/image" Target="../media/image0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 name="Shape 93"/>
        <p:cNvGrpSpPr/>
        <p:nvPr/>
      </p:nvGrpSpPr>
      <p:grpSpPr>
        <a:xfrm>
          <a:off x="0" y="0"/>
          <a:ext cx="0" cy="0"/>
          <a:chOff x="0" y="0"/>
          <a:chExt cx="0" cy="0"/>
        </a:xfrm>
      </p:grpSpPr>
      <p:sp>
        <p:nvSpPr>
          <p:cNvPr id="94" name="Shape 94"/>
          <p:cNvSpPr txBox="1"/>
          <p:nvPr>
            <p:ph type="ctrTitle"/>
          </p:nvPr>
        </p:nvSpPr>
        <p:spPr>
          <a:xfrm>
            <a:off x="332500" y="1066800"/>
            <a:ext cx="8621699" cy="1470000"/>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buClr>
                <a:schemeClr val="dk2"/>
              </a:buClr>
              <a:buSzPct val="25000"/>
              <a:buFont typeface="Times New Roman"/>
              <a:buNone/>
            </a:pPr>
            <a:r>
              <a:rPr b="0" i="0" lang="en-US" sz="8000" u="none" cap="none" strike="noStrike">
                <a:solidFill>
                  <a:schemeClr val="dk2"/>
                </a:solidFill>
                <a:latin typeface="Times New Roman"/>
                <a:ea typeface="Times New Roman"/>
                <a:cs typeface="Times New Roman"/>
                <a:sym typeface="Times New Roman"/>
              </a:rPr>
              <a:t>Transformation</a:t>
            </a:r>
          </a:p>
        </p:txBody>
      </p:sp>
      <p:pic>
        <p:nvPicPr>
          <p:cNvPr id="95" name="Shape 95"/>
          <p:cNvPicPr preferRelativeResize="0"/>
          <p:nvPr/>
        </p:nvPicPr>
        <p:blipFill rotWithShape="1">
          <a:blip r:embed="rId3">
            <a:alphaModFix/>
          </a:blip>
          <a:srcRect b="0" l="0" r="0" t="0"/>
          <a:stretch/>
        </p:blipFill>
        <p:spPr>
          <a:xfrm>
            <a:off x="1752600" y="2438400"/>
            <a:ext cx="5314949" cy="348961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9" name="Shape 209"/>
        <p:cNvGrpSpPr/>
        <p:nvPr/>
      </p:nvGrpSpPr>
      <p:grpSpPr>
        <a:xfrm>
          <a:off x="0" y="0"/>
          <a:ext cx="0" cy="0"/>
          <a:chOff x="0" y="0"/>
          <a:chExt cx="0" cy="0"/>
        </a:xfrm>
      </p:grpSpPr>
      <p:pic>
        <p:nvPicPr>
          <p:cNvPr id="210" name="Shape 210"/>
          <p:cNvPicPr preferRelativeResize="0"/>
          <p:nvPr/>
        </p:nvPicPr>
        <p:blipFill rotWithShape="1">
          <a:blip r:embed="rId3">
            <a:alphaModFix/>
          </a:blip>
          <a:srcRect b="0" l="0" r="0" t="0"/>
          <a:stretch/>
        </p:blipFill>
        <p:spPr>
          <a:xfrm>
            <a:off x="1676400" y="1316182"/>
            <a:ext cx="5333999" cy="5333999"/>
          </a:xfrm>
          <a:prstGeom prst="rect">
            <a:avLst/>
          </a:prstGeom>
          <a:noFill/>
          <a:ln>
            <a:noFill/>
          </a:ln>
        </p:spPr>
      </p:pic>
      <p:pic>
        <p:nvPicPr>
          <p:cNvPr id="211" name="Shape 211"/>
          <p:cNvPicPr preferRelativeResize="0"/>
          <p:nvPr>
            <p:ph idx="1" type="body"/>
          </p:nvPr>
        </p:nvPicPr>
        <p:blipFill rotWithShape="1">
          <a:blip r:embed="rId4">
            <a:alphaModFix/>
          </a:blip>
          <a:srcRect b="0" l="0" r="0" t="0"/>
          <a:stretch/>
        </p:blipFill>
        <p:spPr>
          <a:xfrm>
            <a:off x="3240525" y="1611125"/>
            <a:ext cx="3006900" cy="2078100"/>
          </a:xfrm>
          <a:prstGeom prst="rect">
            <a:avLst/>
          </a:prstGeom>
          <a:noFill/>
          <a:ln>
            <a:noFill/>
          </a:ln>
        </p:spPr>
      </p:pic>
      <p:sp>
        <p:nvSpPr>
          <p:cNvPr id="212" name="Shape 212"/>
          <p:cNvSpPr txBox="1"/>
          <p:nvPr>
            <p:ph type="title"/>
          </p:nvPr>
        </p:nvSpPr>
        <p:spPr>
          <a:xfrm>
            <a:off x="-12" y="898450"/>
            <a:ext cx="6400799"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DNA transfer by micropipette</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1"/>
              </a:buClr>
              <a:buSzPct val="25000"/>
              <a:buFont typeface="Times New Roman"/>
              <a:buNone/>
            </a:pPr>
            <a:r>
              <a:rPr b="0" i="0" lang="en-US" sz="5400" u="none" cap="none" strike="noStrike">
                <a:solidFill>
                  <a:schemeClr val="dk1"/>
                </a:solidFill>
                <a:latin typeface="Times New Roman"/>
                <a:ea typeface="Times New Roman"/>
                <a:cs typeface="Times New Roman"/>
                <a:sym typeface="Times New Roman"/>
              </a:rPr>
              <a:t>Heat shock</a:t>
            </a:r>
          </a:p>
        </p:txBody>
      </p:sp>
      <p:sp>
        <p:nvSpPr>
          <p:cNvPr id="218" name="Shape 218"/>
          <p:cNvSpPr txBox="1"/>
          <p:nvPr>
            <p:ph idx="1" type="body"/>
          </p:nvPr>
        </p:nvSpPr>
        <p:spPr>
          <a:xfrm>
            <a:off x="457200" y="1600200"/>
            <a:ext cx="8229600" cy="4525963"/>
          </a:xfrm>
          <a:prstGeom prst="rect">
            <a:avLst/>
          </a:prstGeom>
          <a:blipFill rotWithShape="1">
            <a:blip r:embed="rId3">
              <a:alphaModFix/>
            </a:blip>
            <a:stretch>
              <a:fillRect b="0" l="-962" r="0" t="-1077"/>
            </a:stretch>
          </a:blip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0" i="0" lang="en-US" sz="2400" u="none" cap="none" strike="noStrike">
                <a:solidFill>
                  <a:schemeClr val="dk1"/>
                </a:solidFill>
                <a:latin typeface="Questrial"/>
                <a:ea typeface="Questrial"/>
                <a:cs typeface="Questrial"/>
                <a:sym typeface="Questrial"/>
              </a:rPr>
              <a:t> </a:t>
            </a:r>
          </a:p>
        </p:txBody>
      </p:sp>
      <p:pic>
        <p:nvPicPr>
          <p:cNvPr id="219" name="Shape 219"/>
          <p:cNvPicPr preferRelativeResize="0"/>
          <p:nvPr/>
        </p:nvPicPr>
        <p:blipFill rotWithShape="1">
          <a:blip r:embed="rId4">
            <a:alphaModFix/>
          </a:blip>
          <a:srcRect b="0" l="0" r="0" t="0"/>
          <a:stretch/>
        </p:blipFill>
        <p:spPr>
          <a:xfrm>
            <a:off x="609600" y="3124200"/>
            <a:ext cx="3619500" cy="3189181"/>
          </a:xfrm>
          <a:prstGeom prst="rect">
            <a:avLst/>
          </a:prstGeom>
          <a:noFill/>
          <a:ln>
            <a:noFill/>
          </a:ln>
        </p:spPr>
      </p:pic>
      <p:pic>
        <p:nvPicPr>
          <p:cNvPr id="220" name="Shape 220"/>
          <p:cNvPicPr preferRelativeResize="0"/>
          <p:nvPr/>
        </p:nvPicPr>
        <p:blipFill rotWithShape="1">
          <a:blip r:embed="rId5">
            <a:alphaModFix/>
          </a:blip>
          <a:srcRect b="0" l="0" r="0" t="0"/>
          <a:stretch/>
        </p:blipFill>
        <p:spPr>
          <a:xfrm>
            <a:off x="4419600" y="3328564"/>
            <a:ext cx="4466591" cy="278045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sp>
        <p:nvSpPr>
          <p:cNvPr id="225" name="Shape 225"/>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Recovery</a:t>
            </a:r>
          </a:p>
        </p:txBody>
      </p:sp>
      <p:sp>
        <p:nvSpPr>
          <p:cNvPr id="226" name="Shape 226"/>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1" i="0" lang="en-US" sz="2400" u="none" cap="none" strike="noStrike">
                <a:solidFill>
                  <a:schemeClr val="dk1"/>
                </a:solidFill>
                <a:latin typeface="Questrial"/>
                <a:ea typeface="Questrial"/>
                <a:cs typeface="Questrial"/>
                <a:sym typeface="Questrial"/>
              </a:rPr>
              <a:t>To recover the strength and healthiness</a:t>
            </a:r>
          </a:p>
          <a:p>
            <a:pPr indent="-342900" lvl="0" marL="342900" marR="0" rtl="0" algn="l">
              <a:spcBef>
                <a:spcPts val="480"/>
              </a:spcBef>
              <a:buClr>
                <a:schemeClr val="dk1"/>
              </a:buClr>
              <a:buSzPct val="100000"/>
              <a:buFont typeface="Arial"/>
              <a:buChar char="•"/>
            </a:pPr>
            <a:r>
              <a:rPr b="1" i="0" lang="en-US" sz="2400" u="none" cap="none" strike="noStrike">
                <a:solidFill>
                  <a:schemeClr val="dk1"/>
                </a:solidFill>
                <a:latin typeface="Questrial"/>
                <a:ea typeface="Questrial"/>
                <a:cs typeface="Questrial"/>
                <a:sym typeface="Questrial"/>
              </a:rPr>
              <a:t>10min incubation at 37℃</a:t>
            </a:r>
          </a:p>
        </p:txBody>
      </p:sp>
      <p:pic>
        <p:nvPicPr>
          <p:cNvPr id="227" name="Shape 227"/>
          <p:cNvPicPr preferRelativeResize="0"/>
          <p:nvPr/>
        </p:nvPicPr>
        <p:blipFill rotWithShape="1">
          <a:blip r:embed="rId3">
            <a:alphaModFix/>
          </a:blip>
          <a:srcRect b="0" l="0" r="0" t="0"/>
          <a:stretch/>
        </p:blipFill>
        <p:spPr>
          <a:xfrm>
            <a:off x="3200400" y="2971800"/>
            <a:ext cx="5029199" cy="31432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Spreading</a:t>
            </a:r>
          </a:p>
        </p:txBody>
      </p:sp>
      <p:pic>
        <p:nvPicPr>
          <p:cNvPr id="233" name="Shape 233"/>
          <p:cNvPicPr preferRelativeResize="0"/>
          <p:nvPr>
            <p:ph idx="1" type="body"/>
          </p:nvPr>
        </p:nvPicPr>
        <p:blipFill rotWithShape="1">
          <a:blip r:embed="rId3">
            <a:alphaModFix/>
          </a:blip>
          <a:srcRect b="0" l="0" r="0" t="0"/>
          <a:stretch/>
        </p:blipFill>
        <p:spPr>
          <a:xfrm>
            <a:off x="287550" y="1503217"/>
            <a:ext cx="4540759" cy="4937109"/>
          </a:xfrm>
          <a:prstGeom prst="rect">
            <a:avLst/>
          </a:prstGeom>
          <a:noFill/>
          <a:ln>
            <a:noFill/>
          </a:ln>
        </p:spPr>
      </p:pic>
      <p:pic>
        <p:nvPicPr>
          <p:cNvPr descr="http://2.bp.blogspot.com/_cCU1vJAsuTc/TEudRms6nII/AAAAAAAAAyQ/21wIAUDa_Ss/s1600/Spread+PLATE+MAIN.jpg" id="234" name="Shape 234"/>
          <p:cNvPicPr preferRelativeResize="0"/>
          <p:nvPr/>
        </p:nvPicPr>
        <p:blipFill rotWithShape="1">
          <a:blip r:embed="rId4">
            <a:alphaModFix/>
          </a:blip>
          <a:srcRect b="8479" l="38622" r="2389" t="0"/>
          <a:stretch/>
        </p:blipFill>
        <p:spPr>
          <a:xfrm>
            <a:off x="4862946" y="1524000"/>
            <a:ext cx="4253345" cy="489036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8" name="Shape 238"/>
        <p:cNvGrpSpPr/>
        <p:nvPr/>
      </p:nvGrpSpPr>
      <p:grpSpPr>
        <a:xfrm>
          <a:off x="0" y="0"/>
          <a:ext cx="0" cy="0"/>
          <a:chOff x="0" y="0"/>
          <a:chExt cx="0" cy="0"/>
        </a:xfrm>
      </p:grpSpPr>
      <p:sp>
        <p:nvSpPr>
          <p:cNvPr id="239" name="Shape 239"/>
          <p:cNvSpPr txBox="1"/>
          <p:nvPr>
            <p:ph type="title"/>
          </p:nvPr>
        </p:nvSpPr>
        <p:spPr>
          <a:xfrm>
            <a:off x="457200" y="0"/>
            <a:ext cx="8229600" cy="22097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Antibiotics and </a:t>
            </a:r>
            <a:br>
              <a:rPr b="0" i="0" lang="en-US" sz="5400" u="none" cap="none" strike="noStrike">
                <a:solidFill>
                  <a:schemeClr val="dk2"/>
                </a:solidFill>
                <a:latin typeface="Times New Roman"/>
                <a:ea typeface="Times New Roman"/>
                <a:cs typeface="Times New Roman"/>
                <a:sym typeface="Times New Roman"/>
              </a:rPr>
            </a:br>
            <a:r>
              <a:rPr b="0" i="0" lang="en-US" sz="5400" u="none" cap="none" strike="noStrike">
                <a:solidFill>
                  <a:schemeClr val="dk2"/>
                </a:solidFill>
                <a:latin typeface="Times New Roman"/>
                <a:ea typeface="Times New Roman"/>
                <a:cs typeface="Times New Roman"/>
                <a:sym typeface="Times New Roman"/>
              </a:rPr>
              <a:t>antibiotic-resistant gene</a:t>
            </a:r>
          </a:p>
        </p:txBody>
      </p:sp>
      <p:sp>
        <p:nvSpPr>
          <p:cNvPr id="240" name="Shape 240"/>
          <p:cNvSpPr txBox="1"/>
          <p:nvPr>
            <p:ph idx="1" type="body"/>
          </p:nvPr>
        </p:nvSpPr>
        <p:spPr>
          <a:xfrm>
            <a:off x="457200" y="2362200"/>
            <a:ext cx="8229600" cy="2057400"/>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1" i="0" lang="en-US" sz="2400" u="none" cap="none" strike="noStrike">
                <a:solidFill>
                  <a:schemeClr val="dk1"/>
                </a:solidFill>
                <a:latin typeface="Questrial"/>
                <a:ea typeface="Questrial"/>
                <a:cs typeface="Questrial"/>
                <a:sym typeface="Questrial"/>
              </a:rPr>
              <a:t>the bacteria are "resistant" and continue to multiply in the presence of therapeutic levels of an antibiotic</a:t>
            </a:r>
          </a:p>
          <a:p>
            <a:pPr indent="-342900" lvl="0" marL="342900" marR="0" rtl="0" algn="l">
              <a:spcBef>
                <a:spcPts val="480"/>
              </a:spcBef>
              <a:buClr>
                <a:schemeClr val="dk1"/>
              </a:buClr>
              <a:buSzPct val="100000"/>
              <a:buFont typeface="Arial"/>
              <a:buChar char="•"/>
            </a:pPr>
            <a:r>
              <a:rPr b="1" i="0" lang="en-US" sz="2400" u="none" cap="none" strike="noStrike">
                <a:solidFill>
                  <a:schemeClr val="dk1"/>
                </a:solidFill>
                <a:latin typeface="Questrial"/>
                <a:ea typeface="Questrial"/>
                <a:cs typeface="Questrial"/>
                <a:sym typeface="Questrial"/>
              </a:rPr>
              <a:t>Antibiotics: inhibit and kill bacteria</a:t>
            </a:r>
          </a:p>
        </p:txBody>
      </p:sp>
      <p:pic>
        <p:nvPicPr>
          <p:cNvPr id="241" name="Shape 241"/>
          <p:cNvPicPr preferRelativeResize="0"/>
          <p:nvPr/>
        </p:nvPicPr>
        <p:blipFill rotWithShape="1">
          <a:blip r:embed="rId3">
            <a:alphaModFix/>
          </a:blip>
          <a:srcRect b="24443" l="0" r="0" t="24647"/>
          <a:stretch/>
        </p:blipFill>
        <p:spPr>
          <a:xfrm>
            <a:off x="457200" y="3962400"/>
            <a:ext cx="3581399" cy="2431011"/>
          </a:xfrm>
          <a:prstGeom prst="rect">
            <a:avLst/>
          </a:prstGeom>
          <a:noFill/>
          <a:ln>
            <a:noFill/>
          </a:ln>
        </p:spPr>
      </p:pic>
      <p:pic>
        <p:nvPicPr>
          <p:cNvPr id="242" name="Shape 242"/>
          <p:cNvPicPr preferRelativeResize="0"/>
          <p:nvPr/>
        </p:nvPicPr>
        <p:blipFill rotWithShape="1">
          <a:blip r:embed="rId4">
            <a:alphaModFix/>
          </a:blip>
          <a:srcRect b="25402" l="0" r="0" t="24340"/>
          <a:stretch/>
        </p:blipFill>
        <p:spPr>
          <a:xfrm>
            <a:off x="4898314" y="3974328"/>
            <a:ext cx="3505200" cy="2350270"/>
          </a:xfrm>
          <a:prstGeom prst="rect">
            <a:avLst/>
          </a:prstGeom>
          <a:noFill/>
          <a:ln>
            <a:noFill/>
          </a:ln>
        </p:spPr>
      </p:pic>
      <p:sp>
        <p:nvSpPr>
          <p:cNvPr id="243" name="Shape 243"/>
          <p:cNvSpPr txBox="1"/>
          <p:nvPr/>
        </p:nvSpPr>
        <p:spPr>
          <a:xfrm>
            <a:off x="789708" y="6141860"/>
            <a:ext cx="1437409"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1800" u="none" cap="none" strike="noStrike">
                <a:solidFill>
                  <a:srgbClr val="FF0000"/>
                </a:solidFill>
                <a:latin typeface="Times New Roman"/>
                <a:ea typeface="Times New Roman"/>
                <a:cs typeface="Times New Roman"/>
                <a:sym typeface="Times New Roman"/>
              </a:rPr>
              <a:t>antibiotics</a:t>
            </a:r>
          </a:p>
        </p:txBody>
      </p:sp>
      <p:sp>
        <p:nvSpPr>
          <p:cNvPr id="244" name="Shape 244"/>
          <p:cNvSpPr txBox="1"/>
          <p:nvPr/>
        </p:nvSpPr>
        <p:spPr>
          <a:xfrm>
            <a:off x="6705600" y="3952842"/>
            <a:ext cx="1676399" cy="64633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1800" u="none" cap="none" strike="noStrike">
                <a:solidFill>
                  <a:srgbClr val="FF0000"/>
                </a:solidFill>
                <a:latin typeface="Times New Roman"/>
                <a:ea typeface="Times New Roman"/>
                <a:cs typeface="Times New Roman"/>
                <a:sym typeface="Times New Roman"/>
              </a:rPr>
              <a:t>Antibiotic-resistant gene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8" name="Shape 248"/>
        <p:cNvGrpSpPr/>
        <p:nvPr/>
      </p:nvGrpSpPr>
      <p:grpSpPr>
        <a:xfrm>
          <a:off x="0" y="0"/>
          <a:ext cx="0" cy="0"/>
          <a:chOff x="0" y="0"/>
          <a:chExt cx="0" cy="0"/>
        </a:xfrm>
      </p:grpSpPr>
      <p:sp>
        <p:nvSpPr>
          <p:cNvPr id="249" name="Shape 249"/>
          <p:cNvSpPr txBox="1"/>
          <p:nvPr>
            <p:ph type="title"/>
          </p:nvPr>
        </p:nvSpPr>
        <p:spPr>
          <a:xfrm>
            <a:off x="457200" y="326225"/>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GFP (Green Fluorescent Protein)</a:t>
            </a:r>
          </a:p>
        </p:txBody>
      </p:sp>
      <p:pic>
        <p:nvPicPr>
          <p:cNvPr id="250" name="Shape 250"/>
          <p:cNvPicPr preferRelativeResize="0"/>
          <p:nvPr>
            <p:ph idx="1" type="body"/>
          </p:nvPr>
        </p:nvPicPr>
        <p:blipFill rotWithShape="1">
          <a:blip r:embed="rId3">
            <a:alphaModFix/>
          </a:blip>
          <a:srcRect b="0" l="0" r="0" t="0"/>
          <a:stretch/>
        </p:blipFill>
        <p:spPr>
          <a:xfrm>
            <a:off x="5257800" y="3429000"/>
            <a:ext cx="2838450" cy="2926236"/>
          </a:xfrm>
          <a:prstGeom prst="rect">
            <a:avLst/>
          </a:prstGeom>
          <a:noFill/>
          <a:ln>
            <a:noFill/>
          </a:ln>
        </p:spPr>
      </p:pic>
      <p:sp>
        <p:nvSpPr>
          <p:cNvPr id="251" name="Shape 251"/>
          <p:cNvSpPr txBox="1"/>
          <p:nvPr/>
        </p:nvSpPr>
        <p:spPr>
          <a:xfrm>
            <a:off x="876300" y="2253550"/>
            <a:ext cx="7391399" cy="11079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100000"/>
              <a:buFont typeface="Arial"/>
              <a:buChar char="•"/>
            </a:pPr>
            <a:r>
              <a:rPr b="0" i="0" lang="en-US" sz="2400" u="none" cap="none" strike="noStrike">
                <a:solidFill>
                  <a:schemeClr val="dk1"/>
                </a:solidFill>
                <a:latin typeface="Arial"/>
                <a:ea typeface="Arial"/>
                <a:cs typeface="Arial"/>
                <a:sym typeface="Arial"/>
              </a:rPr>
              <a:t> </a:t>
            </a:r>
            <a:r>
              <a:rPr b="0" i="0" lang="en-US" sz="2400" u="none" cap="none" strike="noStrike">
                <a:solidFill>
                  <a:schemeClr val="dk1"/>
                </a:solidFill>
                <a:latin typeface="Questrial"/>
                <a:ea typeface="Questrial"/>
                <a:cs typeface="Questrial"/>
                <a:sym typeface="Questrial"/>
              </a:rPr>
              <a:t>In molecular biology, the GFP gene is frequently used as a reporter of expression.</a:t>
            </a:r>
          </a:p>
          <a:p>
            <a:pPr indent="0" lvl="0" marL="0" marR="0" rtl="0" algn="l">
              <a:spcBef>
                <a:spcPts val="0"/>
              </a:spcBef>
              <a:buNone/>
            </a:pPr>
            <a:r>
              <a:t/>
            </a:r>
            <a:endParaRPr b="0" i="0" sz="1800" u="none" cap="none" strike="noStrike">
              <a:solidFill>
                <a:schemeClr val="dk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x="0" y="0"/>
          <a:ext cx="0" cy="0"/>
          <a:chOff x="0" y="0"/>
          <a:chExt cx="0" cy="0"/>
        </a:xfrm>
      </p:grpSpPr>
      <p:sp>
        <p:nvSpPr>
          <p:cNvPr id="101" name="Shape 101"/>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What is transformation?</a:t>
            </a:r>
          </a:p>
        </p:txBody>
      </p:sp>
      <p:sp>
        <p:nvSpPr>
          <p:cNvPr id="102" name="Shape 102"/>
          <p:cNvSpPr txBox="1"/>
          <p:nvPr>
            <p:ph idx="1" type="body"/>
          </p:nvPr>
        </p:nvSpPr>
        <p:spPr>
          <a:xfrm>
            <a:off x="779462" y="1949450"/>
            <a:ext cx="7583486" cy="3921124"/>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0" i="0" lang="en-US" sz="2400" u="none" cap="none" strike="noStrike">
                <a:solidFill>
                  <a:schemeClr val="dk1"/>
                </a:solidFill>
                <a:latin typeface="Questrial"/>
                <a:ea typeface="Questrial"/>
                <a:cs typeface="Questrial"/>
                <a:sym typeface="Questrial"/>
              </a:rPr>
              <a:t>When a cell </a:t>
            </a:r>
            <a:r>
              <a:rPr b="1" i="0" lang="en-US" sz="2400" u="sng" cap="none" strike="noStrike">
                <a:solidFill>
                  <a:schemeClr val="dk1"/>
                </a:solidFill>
                <a:latin typeface="Questrial"/>
                <a:ea typeface="Questrial"/>
                <a:cs typeface="Questrial"/>
                <a:sym typeface="Questrial"/>
              </a:rPr>
              <a:t>takes up</a:t>
            </a:r>
            <a:r>
              <a:rPr b="1" i="0" lang="en-US" sz="2400" u="none" cap="none" strike="noStrike">
                <a:solidFill>
                  <a:schemeClr val="dk1"/>
                </a:solidFill>
                <a:latin typeface="Questrial"/>
                <a:ea typeface="Questrial"/>
                <a:cs typeface="Questrial"/>
                <a:sym typeface="Questrial"/>
              </a:rPr>
              <a:t> </a:t>
            </a:r>
            <a:r>
              <a:rPr b="0" i="0" lang="en-US" sz="2400" u="none" cap="none" strike="noStrike">
                <a:solidFill>
                  <a:schemeClr val="dk1"/>
                </a:solidFill>
                <a:latin typeface="Questrial"/>
                <a:ea typeface="Questrial"/>
                <a:cs typeface="Questrial"/>
                <a:sym typeface="Questrial"/>
              </a:rPr>
              <a:t>and </a:t>
            </a:r>
            <a:r>
              <a:rPr b="1" i="0" lang="en-US" sz="2400" u="sng" cap="none" strike="noStrike">
                <a:solidFill>
                  <a:schemeClr val="dk1"/>
                </a:solidFill>
                <a:latin typeface="Questrial"/>
                <a:ea typeface="Questrial"/>
                <a:cs typeface="Questrial"/>
                <a:sym typeface="Questrial"/>
              </a:rPr>
              <a:t>expresses</a:t>
            </a:r>
            <a:r>
              <a:rPr b="1" i="0" lang="en-US" sz="2400" u="none" cap="none" strike="noStrike">
                <a:solidFill>
                  <a:schemeClr val="dk1"/>
                </a:solidFill>
                <a:latin typeface="Questrial"/>
                <a:ea typeface="Questrial"/>
                <a:cs typeface="Questrial"/>
                <a:sym typeface="Questrial"/>
              </a:rPr>
              <a:t> </a:t>
            </a:r>
            <a:r>
              <a:rPr b="0" i="0" lang="en-US" sz="2400" u="none" cap="none" strike="noStrike">
                <a:solidFill>
                  <a:schemeClr val="dk1"/>
                </a:solidFill>
                <a:latin typeface="Questrial"/>
                <a:ea typeface="Questrial"/>
                <a:cs typeface="Questrial"/>
                <a:sym typeface="Questrial"/>
              </a:rPr>
              <a:t>a new piece of genetic material—DNA— in order to change the organism’s traits</a:t>
            </a:r>
          </a:p>
          <a:p>
            <a:pPr indent="-342900" lvl="0" marL="342900" marR="0" rtl="0" algn="l">
              <a:spcBef>
                <a:spcPts val="800"/>
              </a:spcBef>
              <a:buClr>
                <a:schemeClr val="dk1"/>
              </a:buClr>
              <a:buSzPct val="100000"/>
              <a:buFont typeface="Arial"/>
              <a:buChar char="•"/>
            </a:pPr>
            <a:r>
              <a:rPr b="0" i="0" lang="en-US" sz="2400" u="none" cap="none" strike="noStrike">
                <a:solidFill>
                  <a:schemeClr val="dk1"/>
                </a:solidFill>
                <a:latin typeface="Questrial"/>
                <a:ea typeface="Questrial"/>
                <a:cs typeface="Questrial"/>
                <a:sym typeface="Questrial"/>
              </a:rPr>
              <a:t>A </a:t>
            </a:r>
            <a:r>
              <a:rPr b="1" i="0" lang="en-US" sz="2400" u="sng" cap="none" strike="noStrike">
                <a:solidFill>
                  <a:schemeClr val="dk1"/>
                </a:solidFill>
                <a:latin typeface="Questrial"/>
                <a:ea typeface="Questrial"/>
                <a:cs typeface="Questrial"/>
                <a:sym typeface="Questrial"/>
              </a:rPr>
              <a:t>gene</a:t>
            </a:r>
            <a:r>
              <a:rPr b="1" i="0" lang="en-US" sz="2400" u="none" cap="none" strike="noStrike">
                <a:solidFill>
                  <a:schemeClr val="dk1"/>
                </a:solidFill>
                <a:latin typeface="Questrial"/>
                <a:ea typeface="Questrial"/>
                <a:cs typeface="Questrial"/>
                <a:sym typeface="Questrial"/>
              </a:rPr>
              <a:t> </a:t>
            </a:r>
            <a:r>
              <a:rPr b="0" i="0" lang="en-US" sz="2400" u="none" cap="none" strike="noStrike">
                <a:solidFill>
                  <a:schemeClr val="dk1"/>
                </a:solidFill>
                <a:latin typeface="Questrial"/>
                <a:ea typeface="Questrial"/>
                <a:cs typeface="Questrial"/>
                <a:sym typeface="Questrial"/>
              </a:rPr>
              <a:t>is a piece of DNA which provides the instructions for making (coding for) a particular </a:t>
            </a:r>
            <a:r>
              <a:rPr b="1" i="0" lang="en-US" sz="2400" u="sng" cap="none" strike="noStrike">
                <a:solidFill>
                  <a:schemeClr val="dk1"/>
                </a:solidFill>
                <a:latin typeface="Questrial"/>
                <a:ea typeface="Questrial"/>
                <a:cs typeface="Questrial"/>
                <a:sym typeface="Questrial"/>
              </a:rPr>
              <a:t>protein</a:t>
            </a:r>
          </a:p>
        </p:txBody>
      </p:sp>
      <p:grpSp>
        <p:nvGrpSpPr>
          <p:cNvPr id="103" name="Shape 103"/>
          <p:cNvGrpSpPr/>
          <p:nvPr/>
        </p:nvGrpSpPr>
        <p:grpSpPr>
          <a:xfrm>
            <a:off x="1454149" y="5540374"/>
            <a:ext cx="6235699" cy="668337"/>
            <a:chOff x="2380833" y="5870917"/>
            <a:chExt cx="6235700" cy="668190"/>
          </a:xfrm>
        </p:grpSpPr>
        <p:sp>
          <p:nvSpPr>
            <p:cNvPr id="104" name="Shape 104"/>
            <p:cNvSpPr/>
            <p:nvPr/>
          </p:nvSpPr>
          <p:spPr>
            <a:xfrm>
              <a:off x="2380833" y="5870917"/>
              <a:ext cx="6037450" cy="648528"/>
            </a:xfrm>
            <a:prstGeom prst="rect">
              <a:avLst/>
            </a:prstGeom>
            <a:solidFill>
              <a:schemeClr val="accent1"/>
            </a:solidFill>
            <a:ln>
              <a:noFill/>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grpSp>
          <p:nvGrpSpPr>
            <p:cNvPr id="105" name="Shape 105"/>
            <p:cNvGrpSpPr/>
            <p:nvPr/>
          </p:nvGrpSpPr>
          <p:grpSpPr>
            <a:xfrm>
              <a:off x="3919347" y="6225782"/>
              <a:ext cx="3158670" cy="0"/>
              <a:chOff x="4159476" y="4749055"/>
              <a:chExt cx="3158670" cy="0"/>
            </a:xfrm>
          </p:grpSpPr>
          <p:cxnSp>
            <p:nvCxnSpPr>
              <p:cNvPr id="106" name="Shape 106"/>
              <p:cNvCxnSpPr/>
              <p:nvPr/>
            </p:nvCxnSpPr>
            <p:spPr>
              <a:xfrm>
                <a:off x="4159476" y="4749055"/>
                <a:ext cx="461553" cy="0"/>
              </a:xfrm>
              <a:prstGeom prst="straightConnector1">
                <a:avLst/>
              </a:prstGeom>
              <a:noFill/>
              <a:ln cap="flat" cmpd="sng" w="57150">
                <a:solidFill>
                  <a:schemeClr val="dk1"/>
                </a:solidFill>
                <a:prstDash val="solid"/>
                <a:round/>
                <a:headEnd len="med" w="med" type="none"/>
                <a:tailEnd len="lg" w="lg" type="triangle"/>
              </a:ln>
            </p:spPr>
          </p:cxnSp>
          <p:cxnSp>
            <p:nvCxnSpPr>
              <p:cNvPr id="107" name="Shape 107"/>
              <p:cNvCxnSpPr/>
              <p:nvPr/>
            </p:nvCxnSpPr>
            <p:spPr>
              <a:xfrm>
                <a:off x="6856593" y="4749055"/>
                <a:ext cx="461553" cy="0"/>
              </a:xfrm>
              <a:prstGeom prst="straightConnector1">
                <a:avLst/>
              </a:prstGeom>
              <a:noFill/>
              <a:ln cap="flat" cmpd="sng" w="57150">
                <a:solidFill>
                  <a:schemeClr val="dk1"/>
                </a:solidFill>
                <a:prstDash val="solid"/>
                <a:round/>
                <a:headEnd len="med" w="med" type="none"/>
                <a:tailEnd len="lg" w="lg" type="triangle"/>
              </a:ln>
            </p:spPr>
          </p:cxnSp>
        </p:grpSp>
        <p:sp>
          <p:nvSpPr>
            <p:cNvPr id="108" name="Shape 108"/>
            <p:cNvSpPr txBox="1"/>
            <p:nvPr/>
          </p:nvSpPr>
          <p:spPr>
            <a:xfrm>
              <a:off x="2380833" y="5892180"/>
              <a:ext cx="1538514" cy="646927"/>
            </a:xfrm>
            <a:prstGeom prst="rect">
              <a:avLst/>
            </a:prstGeom>
            <a:solidFill>
              <a:schemeClr val="accent1"/>
            </a:solidFill>
            <a:ln>
              <a:noFill/>
            </a:ln>
          </p:spPr>
          <p:txBody>
            <a:bodyPr anchorCtr="0" anchor="t" bIns="45700" lIns="91425" rIns="91425" tIns="45700">
              <a:noAutofit/>
            </a:bodyPr>
            <a:lstStyle/>
            <a:p>
              <a:pPr indent="0" lvl="0" marL="0" marR="0" rtl="0" algn="ctr">
                <a:spcBef>
                  <a:spcPts val="0"/>
                </a:spcBef>
                <a:buSzPct val="25000"/>
                <a:buNone/>
              </a:pPr>
              <a:r>
                <a:rPr b="0" i="0" lang="en-US" sz="3600" u="none" cap="none" strike="noStrike">
                  <a:solidFill>
                    <a:schemeClr val="dk1"/>
                  </a:solidFill>
                  <a:latin typeface="Arial Black"/>
                  <a:ea typeface="Arial Black"/>
                  <a:cs typeface="Arial Black"/>
                  <a:sym typeface="Arial Black"/>
                </a:rPr>
                <a:t>DNA</a:t>
              </a:r>
            </a:p>
          </p:txBody>
        </p:sp>
        <p:sp>
          <p:nvSpPr>
            <p:cNvPr id="109" name="Shape 109"/>
            <p:cNvSpPr txBox="1"/>
            <p:nvPr/>
          </p:nvSpPr>
          <p:spPr>
            <a:xfrm>
              <a:off x="4565114" y="5875319"/>
              <a:ext cx="2004875" cy="646927"/>
            </a:xfrm>
            <a:prstGeom prst="rect">
              <a:avLst/>
            </a:prstGeom>
            <a:solidFill>
              <a:schemeClr val="accent1"/>
            </a:solidFill>
            <a:ln>
              <a:noFill/>
            </a:ln>
          </p:spPr>
          <p:txBody>
            <a:bodyPr anchorCtr="0" anchor="t" bIns="45700" lIns="91425" rIns="91425" tIns="45700">
              <a:noAutofit/>
            </a:bodyPr>
            <a:lstStyle/>
            <a:p>
              <a:pPr indent="0" lvl="0" marL="0" marR="0" rtl="0" algn="ctr">
                <a:spcBef>
                  <a:spcPts val="0"/>
                </a:spcBef>
                <a:buSzPct val="25000"/>
                <a:buNone/>
              </a:pPr>
              <a:r>
                <a:rPr b="0" i="0" lang="en-US" sz="3600" u="none" cap="none" strike="noStrike">
                  <a:solidFill>
                    <a:srgbClr val="103154"/>
                  </a:solidFill>
                  <a:latin typeface="Arial Black"/>
                  <a:ea typeface="Arial Black"/>
                  <a:cs typeface="Arial Black"/>
                  <a:sym typeface="Arial Black"/>
                </a:rPr>
                <a:t>Protein</a:t>
              </a:r>
            </a:p>
          </p:txBody>
        </p:sp>
        <p:sp>
          <p:nvSpPr>
            <p:cNvPr id="110" name="Shape 110"/>
            <p:cNvSpPr txBox="1"/>
            <p:nvPr/>
          </p:nvSpPr>
          <p:spPr>
            <a:xfrm>
              <a:off x="7078018" y="5875319"/>
              <a:ext cx="1538514" cy="646927"/>
            </a:xfrm>
            <a:prstGeom prst="rect">
              <a:avLst/>
            </a:prstGeom>
            <a:solidFill>
              <a:schemeClr val="accent1"/>
            </a:solidFill>
            <a:ln>
              <a:noFill/>
            </a:ln>
          </p:spPr>
          <p:txBody>
            <a:bodyPr anchorCtr="0" anchor="t" bIns="45700" lIns="91425" rIns="91425" tIns="45700">
              <a:noAutofit/>
            </a:bodyPr>
            <a:lstStyle/>
            <a:p>
              <a:pPr indent="0" lvl="0" marL="0" marR="0" rtl="0" algn="ctr">
                <a:spcBef>
                  <a:spcPts val="0"/>
                </a:spcBef>
                <a:buSzPct val="25000"/>
                <a:buNone/>
              </a:pPr>
              <a:r>
                <a:rPr b="0" i="0" lang="en-US" sz="3600" u="none" cap="none" strike="noStrike">
                  <a:solidFill>
                    <a:srgbClr val="103154"/>
                  </a:solidFill>
                  <a:latin typeface="Arial Black"/>
                  <a:ea typeface="Arial Black"/>
                  <a:cs typeface="Arial Black"/>
                  <a:sym typeface="Arial Black"/>
                </a:rPr>
                <a:t>Trait</a:t>
              </a: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 name="Shape 115"/>
        <p:cNvGrpSpPr/>
        <p:nvPr/>
      </p:nvGrpSpPr>
      <p:grpSpPr>
        <a:xfrm>
          <a:off x="0" y="0"/>
          <a:ext cx="0" cy="0"/>
          <a:chOff x="0" y="0"/>
          <a:chExt cx="0" cy="0"/>
        </a:xfrm>
      </p:grpSpPr>
      <p:sp>
        <p:nvSpPr>
          <p:cNvPr id="116" name="Shape 116"/>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How does it work?</a:t>
            </a:r>
          </a:p>
        </p:txBody>
      </p:sp>
      <p:grpSp>
        <p:nvGrpSpPr>
          <p:cNvPr id="117" name="Shape 117"/>
          <p:cNvGrpSpPr/>
          <p:nvPr/>
        </p:nvGrpSpPr>
        <p:grpSpPr>
          <a:xfrm>
            <a:off x="693737" y="1912938"/>
            <a:ext cx="7770811" cy="4052886"/>
            <a:chOff x="592137" y="1874421"/>
            <a:chExt cx="7770812" cy="4053532"/>
          </a:xfrm>
        </p:grpSpPr>
        <p:cxnSp>
          <p:nvCxnSpPr>
            <p:cNvPr id="118" name="Shape 118"/>
            <p:cNvCxnSpPr/>
            <p:nvPr/>
          </p:nvCxnSpPr>
          <p:spPr>
            <a:xfrm rot="10800000">
              <a:off x="6866949" y="5198646"/>
              <a:ext cx="160383" cy="333374"/>
            </a:xfrm>
            <a:prstGeom prst="straightConnector1">
              <a:avLst/>
            </a:prstGeom>
            <a:noFill/>
            <a:ln cap="sq" cmpd="sng" w="12700">
              <a:solidFill>
                <a:schemeClr val="dk1"/>
              </a:solidFill>
              <a:prstDash val="solid"/>
              <a:round/>
              <a:headEnd len="med" w="med" type="none"/>
              <a:tailEnd len="lg" w="lg" type="triangle"/>
            </a:ln>
          </p:spPr>
        </p:cxnSp>
        <p:cxnSp>
          <p:nvCxnSpPr>
            <p:cNvPr id="119" name="Shape 119"/>
            <p:cNvCxnSpPr/>
            <p:nvPr/>
          </p:nvCxnSpPr>
          <p:spPr>
            <a:xfrm rot="10800000">
              <a:off x="6521450" y="5133558"/>
              <a:ext cx="505882" cy="398462"/>
            </a:xfrm>
            <a:prstGeom prst="straightConnector1">
              <a:avLst/>
            </a:prstGeom>
            <a:noFill/>
            <a:ln cap="sq" cmpd="sng" w="12700">
              <a:solidFill>
                <a:schemeClr val="dk1"/>
              </a:solidFill>
              <a:prstDash val="solid"/>
              <a:round/>
              <a:headEnd len="med" w="med" type="none"/>
              <a:tailEnd len="lg" w="lg" type="triangle"/>
            </a:ln>
          </p:spPr>
        </p:cxnSp>
        <p:sp>
          <p:nvSpPr>
            <p:cNvPr id="120" name="Shape 120"/>
            <p:cNvSpPr txBox="1"/>
            <p:nvPr/>
          </p:nvSpPr>
          <p:spPr>
            <a:xfrm>
              <a:off x="6154058" y="5527785"/>
              <a:ext cx="1723799" cy="40016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2000" u="sng" cap="none" strike="noStrike">
                  <a:solidFill>
                    <a:srgbClr val="4E0468"/>
                  </a:solidFill>
                  <a:latin typeface="Arial Black"/>
                  <a:ea typeface="Arial Black"/>
                  <a:cs typeface="Arial Black"/>
                  <a:sym typeface="Arial Black"/>
                </a:rPr>
                <a:t>*plasmids*</a:t>
              </a:r>
            </a:p>
          </p:txBody>
        </p:sp>
        <p:cxnSp>
          <p:nvCxnSpPr>
            <p:cNvPr id="121" name="Shape 121"/>
            <p:cNvCxnSpPr/>
            <p:nvPr/>
          </p:nvCxnSpPr>
          <p:spPr>
            <a:xfrm flipH="1" rot="10800000">
              <a:off x="7027332" y="4977983"/>
              <a:ext cx="306124" cy="554037"/>
            </a:xfrm>
            <a:prstGeom prst="straightConnector1">
              <a:avLst/>
            </a:prstGeom>
            <a:noFill/>
            <a:ln cap="sq" cmpd="sng" w="12700">
              <a:solidFill>
                <a:schemeClr val="dk1"/>
              </a:solidFill>
              <a:prstDash val="solid"/>
              <a:round/>
              <a:headEnd len="med" w="med" type="none"/>
              <a:tailEnd len="lg" w="lg" type="triangle"/>
            </a:ln>
          </p:spPr>
        </p:cxnSp>
        <p:sp>
          <p:nvSpPr>
            <p:cNvPr id="122" name="Shape 122"/>
            <p:cNvSpPr txBox="1"/>
            <p:nvPr/>
          </p:nvSpPr>
          <p:spPr>
            <a:xfrm>
              <a:off x="592137" y="3431757"/>
              <a:ext cx="2138361" cy="101566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2000" u="none" cap="none" strike="noStrike">
                  <a:solidFill>
                    <a:schemeClr val="dk1"/>
                  </a:solidFill>
                  <a:latin typeface="Arial Black"/>
                  <a:ea typeface="Arial Black"/>
                  <a:cs typeface="Arial Black"/>
                  <a:sym typeface="Arial Black"/>
                </a:rPr>
                <a:t>Bacterial </a:t>
              </a:r>
            </a:p>
            <a:p>
              <a:pPr indent="0" lvl="0" marL="0" marR="0" rtl="0" algn="l">
                <a:spcBef>
                  <a:spcPts val="0"/>
                </a:spcBef>
                <a:buSzPct val="25000"/>
                <a:buNone/>
              </a:pPr>
              <a:r>
                <a:rPr b="1" i="0" lang="en-US" sz="2000" u="sng" cap="none" strike="noStrike">
                  <a:solidFill>
                    <a:srgbClr val="4E0468"/>
                  </a:solidFill>
                  <a:latin typeface="Arial Black"/>
                  <a:ea typeface="Arial Black"/>
                  <a:cs typeface="Arial Black"/>
                  <a:sym typeface="Arial Black"/>
                </a:rPr>
                <a:t>chromosomal </a:t>
              </a:r>
              <a:r>
                <a:rPr b="1" i="0" lang="en-US" sz="2000" u="none" cap="none" strike="noStrike">
                  <a:solidFill>
                    <a:schemeClr val="dk1"/>
                  </a:solidFill>
                  <a:latin typeface="Arial Black"/>
                  <a:ea typeface="Arial Black"/>
                  <a:cs typeface="Arial Black"/>
                  <a:sym typeface="Arial Black"/>
                </a:rPr>
                <a:t>DNA</a:t>
              </a:r>
            </a:p>
          </p:txBody>
        </p:sp>
        <p:cxnSp>
          <p:nvCxnSpPr>
            <p:cNvPr id="123" name="Shape 123"/>
            <p:cNvCxnSpPr/>
            <p:nvPr/>
          </p:nvCxnSpPr>
          <p:spPr>
            <a:xfrm>
              <a:off x="2147888" y="3682582"/>
              <a:ext cx="990599" cy="228600"/>
            </a:xfrm>
            <a:prstGeom prst="straightConnector1">
              <a:avLst/>
            </a:prstGeom>
            <a:noFill/>
            <a:ln cap="sq" cmpd="sng" w="12700">
              <a:solidFill>
                <a:schemeClr val="dk1"/>
              </a:solidFill>
              <a:prstDash val="solid"/>
              <a:round/>
              <a:headEnd len="med" w="med" type="none"/>
              <a:tailEnd len="lg" w="lg" type="triangle"/>
            </a:ln>
          </p:spPr>
        </p:cxnSp>
        <p:sp>
          <p:nvSpPr>
            <p:cNvPr id="124" name="Shape 124"/>
            <p:cNvSpPr txBox="1"/>
            <p:nvPr/>
          </p:nvSpPr>
          <p:spPr>
            <a:xfrm>
              <a:off x="4370387" y="1874421"/>
              <a:ext cx="2298125" cy="40010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2000" u="none" cap="none" strike="noStrike">
                  <a:solidFill>
                    <a:schemeClr val="dk1"/>
                  </a:solidFill>
                  <a:latin typeface="Arial Black"/>
                  <a:ea typeface="Arial Black"/>
                  <a:cs typeface="Arial Black"/>
                  <a:sym typeface="Arial Black"/>
                </a:rPr>
                <a:t>Cell membrane</a:t>
              </a:r>
            </a:p>
          </p:txBody>
        </p:sp>
        <p:sp>
          <p:nvSpPr>
            <p:cNvPr id="125" name="Shape 125"/>
            <p:cNvSpPr/>
            <p:nvPr/>
          </p:nvSpPr>
          <p:spPr>
            <a:xfrm>
              <a:off x="3168650" y="2898358"/>
              <a:ext cx="4283075" cy="2228850"/>
            </a:xfrm>
            <a:prstGeom prst="ellipse">
              <a:avLst/>
            </a:prstGeom>
            <a:solidFill>
              <a:schemeClr val="accent1">
                <a:alpha val="49803"/>
              </a:schemeClr>
            </a:solidFill>
            <a:ln cap="sq" cmpd="sng" w="12700">
              <a:solidFill>
                <a:schemeClr val="hlink"/>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ntarell"/>
                <a:ea typeface="Cantarell"/>
                <a:cs typeface="Cantarell"/>
                <a:sym typeface="Cantarell"/>
              </a:endParaRPr>
            </a:p>
          </p:txBody>
        </p:sp>
        <p:sp>
          <p:nvSpPr>
            <p:cNvPr id="126" name="Shape 126"/>
            <p:cNvSpPr/>
            <p:nvPr/>
          </p:nvSpPr>
          <p:spPr>
            <a:xfrm>
              <a:off x="3146425" y="3180933"/>
              <a:ext cx="1863724" cy="1520824"/>
            </a:xfrm>
            <a:custGeom>
              <a:pathLst>
                <a:path extrusionOk="0" h="719" w="881">
                  <a:moveTo>
                    <a:pt x="148" y="343"/>
                  </a:moveTo>
                  <a:cubicBezTo>
                    <a:pt x="248" y="208"/>
                    <a:pt x="348" y="73"/>
                    <a:pt x="366" y="70"/>
                  </a:cubicBezTo>
                  <a:cubicBezTo>
                    <a:pt x="384" y="67"/>
                    <a:pt x="275" y="254"/>
                    <a:pt x="257" y="324"/>
                  </a:cubicBezTo>
                  <a:cubicBezTo>
                    <a:pt x="239" y="394"/>
                    <a:pt x="242" y="479"/>
                    <a:pt x="257" y="488"/>
                  </a:cubicBezTo>
                  <a:cubicBezTo>
                    <a:pt x="272" y="497"/>
                    <a:pt x="363" y="423"/>
                    <a:pt x="348" y="379"/>
                  </a:cubicBezTo>
                  <a:cubicBezTo>
                    <a:pt x="333" y="335"/>
                    <a:pt x="199" y="200"/>
                    <a:pt x="167" y="224"/>
                  </a:cubicBezTo>
                  <a:cubicBezTo>
                    <a:pt x="135" y="248"/>
                    <a:pt x="95" y="548"/>
                    <a:pt x="157" y="524"/>
                  </a:cubicBezTo>
                  <a:cubicBezTo>
                    <a:pt x="219" y="500"/>
                    <a:pt x="495" y="148"/>
                    <a:pt x="539" y="79"/>
                  </a:cubicBezTo>
                  <a:cubicBezTo>
                    <a:pt x="583" y="10"/>
                    <a:pt x="445" y="64"/>
                    <a:pt x="421" y="106"/>
                  </a:cubicBezTo>
                  <a:cubicBezTo>
                    <a:pt x="397" y="148"/>
                    <a:pt x="368" y="330"/>
                    <a:pt x="394" y="333"/>
                  </a:cubicBezTo>
                  <a:cubicBezTo>
                    <a:pt x="420" y="336"/>
                    <a:pt x="587" y="139"/>
                    <a:pt x="576" y="124"/>
                  </a:cubicBezTo>
                  <a:cubicBezTo>
                    <a:pt x="565" y="109"/>
                    <a:pt x="333" y="161"/>
                    <a:pt x="330" y="243"/>
                  </a:cubicBezTo>
                  <a:cubicBezTo>
                    <a:pt x="327" y="325"/>
                    <a:pt x="492" y="615"/>
                    <a:pt x="557" y="615"/>
                  </a:cubicBezTo>
                  <a:cubicBezTo>
                    <a:pt x="622" y="615"/>
                    <a:pt x="718" y="290"/>
                    <a:pt x="721" y="243"/>
                  </a:cubicBezTo>
                  <a:cubicBezTo>
                    <a:pt x="724" y="196"/>
                    <a:pt x="646" y="274"/>
                    <a:pt x="576" y="333"/>
                  </a:cubicBezTo>
                  <a:cubicBezTo>
                    <a:pt x="506" y="392"/>
                    <a:pt x="351" y="567"/>
                    <a:pt x="303" y="597"/>
                  </a:cubicBezTo>
                  <a:cubicBezTo>
                    <a:pt x="255" y="627"/>
                    <a:pt x="258" y="563"/>
                    <a:pt x="285" y="515"/>
                  </a:cubicBezTo>
                  <a:cubicBezTo>
                    <a:pt x="312" y="467"/>
                    <a:pt x="418" y="320"/>
                    <a:pt x="466" y="306"/>
                  </a:cubicBezTo>
                  <a:cubicBezTo>
                    <a:pt x="514" y="292"/>
                    <a:pt x="576" y="372"/>
                    <a:pt x="576" y="433"/>
                  </a:cubicBezTo>
                  <a:cubicBezTo>
                    <a:pt x="576" y="494"/>
                    <a:pt x="490" y="683"/>
                    <a:pt x="466" y="670"/>
                  </a:cubicBezTo>
                  <a:cubicBezTo>
                    <a:pt x="442" y="657"/>
                    <a:pt x="407" y="434"/>
                    <a:pt x="430" y="352"/>
                  </a:cubicBezTo>
                  <a:cubicBezTo>
                    <a:pt x="453" y="270"/>
                    <a:pt x="550" y="162"/>
                    <a:pt x="603" y="179"/>
                  </a:cubicBezTo>
                  <a:cubicBezTo>
                    <a:pt x="656" y="196"/>
                    <a:pt x="766" y="399"/>
                    <a:pt x="748" y="452"/>
                  </a:cubicBezTo>
                  <a:cubicBezTo>
                    <a:pt x="730" y="505"/>
                    <a:pt x="567" y="487"/>
                    <a:pt x="494" y="497"/>
                  </a:cubicBezTo>
                  <a:cubicBezTo>
                    <a:pt x="421" y="507"/>
                    <a:pt x="339" y="482"/>
                    <a:pt x="312" y="515"/>
                  </a:cubicBezTo>
                  <a:cubicBezTo>
                    <a:pt x="285" y="548"/>
                    <a:pt x="292" y="680"/>
                    <a:pt x="330" y="697"/>
                  </a:cubicBezTo>
                  <a:cubicBezTo>
                    <a:pt x="368" y="714"/>
                    <a:pt x="527" y="719"/>
                    <a:pt x="539" y="615"/>
                  </a:cubicBezTo>
                  <a:cubicBezTo>
                    <a:pt x="551" y="511"/>
                    <a:pt x="399" y="140"/>
                    <a:pt x="403" y="70"/>
                  </a:cubicBezTo>
                  <a:cubicBezTo>
                    <a:pt x="407" y="0"/>
                    <a:pt x="537" y="161"/>
                    <a:pt x="566" y="197"/>
                  </a:cubicBezTo>
                  <a:cubicBezTo>
                    <a:pt x="595" y="233"/>
                    <a:pt x="640" y="242"/>
                    <a:pt x="576" y="288"/>
                  </a:cubicBezTo>
                  <a:cubicBezTo>
                    <a:pt x="512" y="334"/>
                    <a:pt x="247" y="463"/>
                    <a:pt x="185" y="470"/>
                  </a:cubicBezTo>
                  <a:cubicBezTo>
                    <a:pt x="123" y="477"/>
                    <a:pt x="138" y="366"/>
                    <a:pt x="203" y="333"/>
                  </a:cubicBezTo>
                  <a:cubicBezTo>
                    <a:pt x="268" y="300"/>
                    <a:pt x="497" y="264"/>
                    <a:pt x="576" y="270"/>
                  </a:cubicBezTo>
                  <a:cubicBezTo>
                    <a:pt x="655" y="276"/>
                    <a:pt x="653" y="343"/>
                    <a:pt x="676" y="370"/>
                  </a:cubicBezTo>
                  <a:cubicBezTo>
                    <a:pt x="699" y="397"/>
                    <a:pt x="718" y="404"/>
                    <a:pt x="712" y="433"/>
                  </a:cubicBezTo>
                  <a:cubicBezTo>
                    <a:pt x="706" y="462"/>
                    <a:pt x="753" y="560"/>
                    <a:pt x="639" y="543"/>
                  </a:cubicBezTo>
                  <a:cubicBezTo>
                    <a:pt x="525" y="526"/>
                    <a:pt x="60" y="407"/>
                    <a:pt x="30" y="333"/>
                  </a:cubicBezTo>
                  <a:cubicBezTo>
                    <a:pt x="0" y="259"/>
                    <a:pt x="363" y="129"/>
                    <a:pt x="457" y="97"/>
                  </a:cubicBezTo>
                  <a:cubicBezTo>
                    <a:pt x="551" y="65"/>
                    <a:pt x="591" y="90"/>
                    <a:pt x="594" y="143"/>
                  </a:cubicBezTo>
                  <a:cubicBezTo>
                    <a:pt x="597" y="196"/>
                    <a:pt x="517" y="342"/>
                    <a:pt x="476" y="415"/>
                  </a:cubicBezTo>
                  <a:cubicBezTo>
                    <a:pt x="435" y="488"/>
                    <a:pt x="393" y="612"/>
                    <a:pt x="348" y="579"/>
                  </a:cubicBezTo>
                  <a:cubicBezTo>
                    <a:pt x="303" y="546"/>
                    <a:pt x="124" y="230"/>
                    <a:pt x="203" y="215"/>
                  </a:cubicBezTo>
                  <a:cubicBezTo>
                    <a:pt x="282" y="200"/>
                    <a:pt x="761" y="414"/>
                    <a:pt x="821" y="488"/>
                  </a:cubicBezTo>
                  <a:cubicBezTo>
                    <a:pt x="881" y="562"/>
                    <a:pt x="620" y="664"/>
                    <a:pt x="566" y="661"/>
                  </a:cubicBezTo>
                  <a:cubicBezTo>
                    <a:pt x="512" y="658"/>
                    <a:pt x="503" y="564"/>
                    <a:pt x="494" y="470"/>
                  </a:cubicBezTo>
                </a:path>
              </a:pathLst>
            </a:custGeom>
            <a:noFill/>
            <a:ln cap="sq" cmpd="sng" w="28575">
              <a:solidFill>
                <a:schemeClr val="dk1"/>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Times New Roman"/>
                <a:ea typeface="Times New Roman"/>
                <a:cs typeface="Times New Roman"/>
                <a:sym typeface="Times New Roman"/>
              </a:endParaRPr>
            </a:p>
          </p:txBody>
        </p:sp>
        <p:sp>
          <p:nvSpPr>
            <p:cNvPr id="127" name="Shape 127"/>
            <p:cNvSpPr/>
            <p:nvPr/>
          </p:nvSpPr>
          <p:spPr>
            <a:xfrm>
              <a:off x="4981576" y="5271671"/>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28" name="Shape 128"/>
            <p:cNvSpPr/>
            <p:nvPr/>
          </p:nvSpPr>
          <p:spPr>
            <a:xfrm>
              <a:off x="5337176" y="5322471"/>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29" name="Shape 129"/>
            <p:cNvSpPr/>
            <p:nvPr/>
          </p:nvSpPr>
          <p:spPr>
            <a:xfrm>
              <a:off x="4702176" y="5395496"/>
              <a:ext cx="100011"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0" name="Shape 130"/>
            <p:cNvSpPr/>
            <p:nvPr/>
          </p:nvSpPr>
          <p:spPr>
            <a:xfrm>
              <a:off x="3895655" y="5119271"/>
              <a:ext cx="100013"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1" name="Shape 131"/>
            <p:cNvSpPr/>
            <p:nvPr/>
          </p:nvSpPr>
          <p:spPr>
            <a:xfrm>
              <a:off x="3452812" y="4841457"/>
              <a:ext cx="100013"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2" name="Shape 132"/>
            <p:cNvSpPr/>
            <p:nvPr/>
          </p:nvSpPr>
          <p:spPr>
            <a:xfrm>
              <a:off x="3138488" y="4622382"/>
              <a:ext cx="98425" cy="134938"/>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3" name="Shape 133"/>
            <p:cNvSpPr/>
            <p:nvPr/>
          </p:nvSpPr>
          <p:spPr>
            <a:xfrm>
              <a:off x="3341687" y="3074571"/>
              <a:ext cx="98425"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4" name="Shape 134"/>
            <p:cNvSpPr/>
            <p:nvPr/>
          </p:nvSpPr>
          <p:spPr>
            <a:xfrm>
              <a:off x="3736976" y="2893596"/>
              <a:ext cx="100011"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5" name="Shape 135"/>
            <p:cNvSpPr/>
            <p:nvPr/>
          </p:nvSpPr>
          <p:spPr>
            <a:xfrm>
              <a:off x="3459162" y="2847558"/>
              <a:ext cx="100013" cy="134938"/>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6" name="Shape 136"/>
            <p:cNvSpPr/>
            <p:nvPr/>
          </p:nvSpPr>
          <p:spPr>
            <a:xfrm>
              <a:off x="4065587" y="2550696"/>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7" name="Shape 137"/>
            <p:cNvSpPr/>
            <p:nvPr/>
          </p:nvSpPr>
          <p:spPr>
            <a:xfrm>
              <a:off x="4268787" y="2753896"/>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8" name="Shape 138"/>
            <p:cNvSpPr/>
            <p:nvPr/>
          </p:nvSpPr>
          <p:spPr>
            <a:xfrm>
              <a:off x="4645026" y="2612608"/>
              <a:ext cx="100011" cy="134938"/>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39" name="Shape 139"/>
            <p:cNvSpPr/>
            <p:nvPr/>
          </p:nvSpPr>
          <p:spPr>
            <a:xfrm>
              <a:off x="4848226" y="2698333"/>
              <a:ext cx="98425"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0" name="Shape 140"/>
            <p:cNvSpPr/>
            <p:nvPr/>
          </p:nvSpPr>
          <p:spPr>
            <a:xfrm>
              <a:off x="5032376" y="2614196"/>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1" name="Shape 141"/>
            <p:cNvSpPr/>
            <p:nvPr/>
          </p:nvSpPr>
          <p:spPr>
            <a:xfrm>
              <a:off x="5832476" y="2507833"/>
              <a:ext cx="98425"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2" name="Shape 142"/>
            <p:cNvSpPr/>
            <p:nvPr/>
          </p:nvSpPr>
          <p:spPr>
            <a:xfrm>
              <a:off x="6035676" y="2711033"/>
              <a:ext cx="98425"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3" name="Shape 143"/>
            <p:cNvSpPr/>
            <p:nvPr/>
          </p:nvSpPr>
          <p:spPr>
            <a:xfrm>
              <a:off x="6219826" y="2722146"/>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4" name="Shape 144"/>
            <p:cNvSpPr/>
            <p:nvPr/>
          </p:nvSpPr>
          <p:spPr>
            <a:xfrm>
              <a:off x="6423026" y="2791996"/>
              <a:ext cx="98425"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5" name="Shape 145"/>
            <p:cNvSpPr/>
            <p:nvPr/>
          </p:nvSpPr>
          <p:spPr>
            <a:xfrm>
              <a:off x="6565900" y="2590383"/>
              <a:ext cx="100011"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6" name="Shape 146"/>
            <p:cNvSpPr/>
            <p:nvPr/>
          </p:nvSpPr>
          <p:spPr>
            <a:xfrm>
              <a:off x="5848351" y="5273257"/>
              <a:ext cx="100011" cy="134938"/>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47" name="Shape 147"/>
            <p:cNvSpPr/>
            <p:nvPr/>
          </p:nvSpPr>
          <p:spPr>
            <a:xfrm>
              <a:off x="5759451" y="3977857"/>
              <a:ext cx="98425" cy="196850"/>
            </a:xfrm>
            <a:prstGeom prst="ellipse">
              <a:avLst/>
            </a:prstGeom>
            <a:noFill/>
            <a:ln cap="sq" cmpd="sng" w="28575">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cxnSp>
          <p:nvCxnSpPr>
            <p:cNvPr id="148" name="Shape 148"/>
            <p:cNvCxnSpPr/>
            <p:nvPr/>
          </p:nvCxnSpPr>
          <p:spPr>
            <a:xfrm rot="10800000">
              <a:off x="5695950" y="4130258"/>
              <a:ext cx="100011" cy="1214437"/>
            </a:xfrm>
            <a:prstGeom prst="curvedConnector3">
              <a:avLst>
                <a:gd fmla="val 415874" name="adj1"/>
              </a:avLst>
            </a:prstGeom>
            <a:noFill/>
            <a:ln cap="sq" cmpd="sng" w="12700">
              <a:solidFill>
                <a:srgbClr val="000080"/>
              </a:solidFill>
              <a:prstDash val="solid"/>
              <a:round/>
              <a:headEnd len="med" w="med" type="none"/>
              <a:tailEnd len="lg" w="lg" type="stealth"/>
            </a:ln>
          </p:spPr>
        </p:cxnSp>
        <p:sp>
          <p:nvSpPr>
            <p:cNvPr id="149" name="Shape 149"/>
            <p:cNvSpPr/>
            <p:nvPr/>
          </p:nvSpPr>
          <p:spPr>
            <a:xfrm>
              <a:off x="7283450" y="3709571"/>
              <a:ext cx="1079500" cy="484187"/>
            </a:xfrm>
            <a:custGeom>
              <a:pathLst>
                <a:path extrusionOk="0" h="229" w="628">
                  <a:moveTo>
                    <a:pt x="0" y="188"/>
                  </a:moveTo>
                  <a:cubicBezTo>
                    <a:pt x="61" y="100"/>
                    <a:pt x="122" y="12"/>
                    <a:pt x="173" y="6"/>
                  </a:cubicBezTo>
                  <a:cubicBezTo>
                    <a:pt x="224" y="0"/>
                    <a:pt x="265" y="116"/>
                    <a:pt x="309" y="152"/>
                  </a:cubicBezTo>
                  <a:cubicBezTo>
                    <a:pt x="353" y="188"/>
                    <a:pt x="384" y="229"/>
                    <a:pt x="437" y="225"/>
                  </a:cubicBezTo>
                  <a:cubicBezTo>
                    <a:pt x="490" y="221"/>
                    <a:pt x="559" y="173"/>
                    <a:pt x="628" y="125"/>
                  </a:cubicBezTo>
                </a:path>
              </a:pathLst>
            </a:custGeom>
            <a:noFill/>
            <a:ln cap="sq" cmpd="sng" w="28575">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Times New Roman"/>
                <a:ea typeface="Times New Roman"/>
                <a:cs typeface="Times New Roman"/>
                <a:sym typeface="Times New Roman"/>
              </a:endParaRPr>
            </a:p>
          </p:txBody>
        </p:sp>
        <p:cxnSp>
          <p:nvCxnSpPr>
            <p:cNvPr id="150" name="Shape 150"/>
            <p:cNvCxnSpPr/>
            <p:nvPr/>
          </p:nvCxnSpPr>
          <p:spPr>
            <a:xfrm flipH="1">
              <a:off x="5424487" y="2279233"/>
              <a:ext cx="76199" cy="609599"/>
            </a:xfrm>
            <a:prstGeom prst="straightConnector1">
              <a:avLst/>
            </a:prstGeom>
            <a:noFill/>
            <a:ln cap="sq" cmpd="sng" w="12700">
              <a:solidFill>
                <a:schemeClr val="dk1"/>
              </a:solidFill>
              <a:prstDash val="solid"/>
              <a:round/>
              <a:headEnd len="med" w="med" type="none"/>
              <a:tailEnd len="lg" w="lg" type="triangle"/>
            </a:ln>
          </p:spPr>
        </p:cxnSp>
        <p:sp>
          <p:nvSpPr>
            <p:cNvPr id="151" name="Shape 151"/>
            <p:cNvSpPr/>
            <p:nvPr/>
          </p:nvSpPr>
          <p:spPr>
            <a:xfrm>
              <a:off x="5505451" y="3749257"/>
              <a:ext cx="100011"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52" name="Shape 152"/>
            <p:cNvSpPr/>
            <p:nvPr/>
          </p:nvSpPr>
          <p:spPr>
            <a:xfrm>
              <a:off x="5314951" y="4015957"/>
              <a:ext cx="100011"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53" name="Shape 153"/>
            <p:cNvSpPr/>
            <p:nvPr/>
          </p:nvSpPr>
          <p:spPr>
            <a:xfrm>
              <a:off x="7233443" y="4773989"/>
              <a:ext cx="100013" cy="134936"/>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54" name="Shape 154"/>
            <p:cNvSpPr/>
            <p:nvPr/>
          </p:nvSpPr>
          <p:spPr>
            <a:xfrm>
              <a:off x="6421437" y="4990682"/>
              <a:ext cx="100013" cy="136524"/>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sp>
          <p:nvSpPr>
            <p:cNvPr id="155" name="Shape 155"/>
            <p:cNvSpPr/>
            <p:nvPr/>
          </p:nvSpPr>
          <p:spPr>
            <a:xfrm>
              <a:off x="6768525" y="5035132"/>
              <a:ext cx="98425" cy="134938"/>
            </a:xfrm>
            <a:prstGeom prst="ellipse">
              <a:avLst/>
            </a:prstGeom>
            <a:noFill/>
            <a:ln cap="sq" cmpd="sng" w="12700">
              <a:solidFill>
                <a:srgbClr val="FF8000"/>
              </a:solidFill>
              <a:prstDash val="solid"/>
              <a:round/>
              <a:headEnd len="med" w="med" type="none"/>
              <a:tailEnd len="med" w="med" type="none"/>
            </a:ln>
          </p:spPr>
          <p:txBody>
            <a:bodyPr anchorCtr="0" anchor="ctr" bIns="45700" lIns="91425" rIns="91425" tIns="45700">
              <a:noAutofit/>
            </a:bodyPr>
            <a:lstStyle/>
            <a:p>
              <a:pPr indent="0" lvl="0" marL="0" marR="0" rtl="0" algn="l">
                <a:spcBef>
                  <a:spcPts val="0"/>
                </a:spcBef>
                <a:buNone/>
              </a:pPr>
              <a:r>
                <a:t/>
              </a:r>
              <a:endParaRPr b="0" i="0" sz="1800" u="none" cap="none" strike="noStrike">
                <a:solidFill>
                  <a:schemeClr val="dk1"/>
                </a:solidFill>
                <a:latin typeface="Cantarell"/>
                <a:ea typeface="Cantarell"/>
                <a:cs typeface="Cantarell"/>
                <a:sym typeface="Cantarell"/>
              </a:endParaRPr>
            </a:p>
          </p:txBody>
        </p:sp>
      </p:grpSp>
      <p:pic>
        <p:nvPicPr>
          <p:cNvPr descr="bacteria" id="156" name="Shape 156"/>
          <p:cNvPicPr preferRelativeResize="0"/>
          <p:nvPr/>
        </p:nvPicPr>
        <p:blipFill rotWithShape="1">
          <a:blip r:embed="rId3">
            <a:alphaModFix/>
          </a:blip>
          <a:srcRect b="10770" l="4840" r="0" t="8592"/>
          <a:stretch/>
        </p:blipFill>
        <p:spPr>
          <a:xfrm>
            <a:off x="311150" y="4711700"/>
            <a:ext cx="2760662" cy="1806575"/>
          </a:xfrm>
          <a:prstGeom prst="rect">
            <a:avLst/>
          </a:prstGeom>
          <a:noFill/>
          <a:ln>
            <a:noFill/>
          </a:ln>
        </p:spPr>
      </p:pic>
      <p:cxnSp>
        <p:nvCxnSpPr>
          <p:cNvPr id="157" name="Shape 157"/>
          <p:cNvCxnSpPr/>
          <p:nvPr/>
        </p:nvCxnSpPr>
        <p:spPr>
          <a:xfrm>
            <a:off x="1754188" y="4213225"/>
            <a:ext cx="0" cy="460374"/>
          </a:xfrm>
          <a:prstGeom prst="straightConnector1">
            <a:avLst/>
          </a:prstGeom>
          <a:noFill/>
          <a:ln cap="sq" cmpd="sng" w="12700">
            <a:solidFill>
              <a:schemeClr val="dk1"/>
            </a:solidFill>
            <a:prstDash val="solid"/>
            <a:round/>
            <a:headEnd len="med" w="med" type="none"/>
            <a:tailEnd len="lg" w="lg" type="triangl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pic>
        <p:nvPicPr>
          <p:cNvPr id="162" name="Shape 162"/>
          <p:cNvPicPr preferRelativeResize="0"/>
          <p:nvPr>
            <p:ph idx="1" type="body"/>
          </p:nvPr>
        </p:nvPicPr>
        <p:blipFill rotWithShape="1">
          <a:blip r:embed="rId3">
            <a:alphaModFix/>
          </a:blip>
          <a:srcRect b="0" l="0" r="0" t="0"/>
          <a:stretch/>
        </p:blipFill>
        <p:spPr>
          <a:xfrm>
            <a:off x="0" y="-13855"/>
            <a:ext cx="9144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The pGLO system</a:t>
            </a:r>
          </a:p>
        </p:txBody>
      </p:sp>
      <p:sp>
        <p:nvSpPr>
          <p:cNvPr id="168" name="Shape 168"/>
          <p:cNvSpPr txBox="1"/>
          <p:nvPr>
            <p:ph idx="1" type="body"/>
          </p:nvPr>
        </p:nvSpPr>
        <p:spPr>
          <a:xfrm>
            <a:off x="457200" y="1600200"/>
            <a:ext cx="6248399" cy="4525963"/>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1" i="0" lang="en-US" sz="2400" u="none" cap="none" strike="noStrike">
                <a:solidFill>
                  <a:schemeClr val="dk1"/>
                </a:solidFill>
                <a:latin typeface="Questrial"/>
                <a:ea typeface="Questrial"/>
                <a:cs typeface="Questrial"/>
                <a:sym typeface="Questrial"/>
              </a:rPr>
              <a:t>Trait:  glow a brilliant green color under ultraviolet light</a:t>
            </a:r>
          </a:p>
        </p:txBody>
      </p:sp>
      <p:pic>
        <p:nvPicPr>
          <p:cNvPr id="169" name="Shape 169"/>
          <p:cNvPicPr preferRelativeResize="0"/>
          <p:nvPr/>
        </p:nvPicPr>
        <p:blipFill rotWithShape="1">
          <a:blip r:embed="rId3">
            <a:alphaModFix/>
          </a:blip>
          <a:srcRect b="0" l="0" r="0" t="0"/>
          <a:stretch/>
        </p:blipFill>
        <p:spPr>
          <a:xfrm>
            <a:off x="4114800" y="2286000"/>
            <a:ext cx="4762499" cy="42576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pGLO plasmid</a:t>
            </a:r>
          </a:p>
        </p:txBody>
      </p:sp>
      <p:sp>
        <p:nvSpPr>
          <p:cNvPr id="175" name="Shape 175"/>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buClr>
                <a:srgbClr val="7F7F7F"/>
              </a:buClr>
              <a:buSzPct val="100000"/>
              <a:buFont typeface="Arial"/>
              <a:buNone/>
            </a:pPr>
            <a:r>
              <a:t/>
            </a:r>
            <a:endParaRPr b="0" i="0" sz="2400" u="none" cap="none" strike="noStrike">
              <a:solidFill>
                <a:srgbClr val="7F7F7F"/>
              </a:solidFill>
              <a:latin typeface="Questrial"/>
              <a:ea typeface="Questrial"/>
              <a:cs typeface="Questrial"/>
              <a:sym typeface="Questrial"/>
            </a:endParaRPr>
          </a:p>
        </p:txBody>
      </p:sp>
      <p:pic>
        <p:nvPicPr>
          <p:cNvPr id="176" name="Shape 176"/>
          <p:cNvPicPr preferRelativeResize="0"/>
          <p:nvPr/>
        </p:nvPicPr>
        <p:blipFill rotWithShape="1">
          <a:blip r:embed="rId3">
            <a:alphaModFix/>
          </a:blip>
          <a:srcRect b="0" l="0" r="0" t="0"/>
          <a:stretch/>
        </p:blipFill>
        <p:spPr>
          <a:xfrm>
            <a:off x="1066800" y="2270615"/>
            <a:ext cx="7010400" cy="5179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sp>
        <p:nvSpPr>
          <p:cNvPr id="181" name="Shape 181"/>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pGLO plasmid</a:t>
            </a:r>
          </a:p>
        </p:txBody>
      </p:sp>
      <p:pic>
        <p:nvPicPr>
          <p:cNvPr id="182" name="Shape 182"/>
          <p:cNvPicPr preferRelativeResize="0"/>
          <p:nvPr/>
        </p:nvPicPr>
        <p:blipFill rotWithShape="1">
          <a:blip r:embed="rId3">
            <a:alphaModFix/>
          </a:blip>
          <a:srcRect b="0" l="0" r="0" t="0"/>
          <a:stretch/>
        </p:blipFill>
        <p:spPr>
          <a:xfrm>
            <a:off x="2762433" y="2812472"/>
            <a:ext cx="3619132" cy="2673927"/>
          </a:xfrm>
          <a:prstGeom prst="rect">
            <a:avLst/>
          </a:prstGeom>
          <a:noFill/>
          <a:ln>
            <a:noFill/>
          </a:ln>
        </p:spPr>
      </p:pic>
      <p:sp>
        <p:nvSpPr>
          <p:cNvPr id="183" name="Shape 183"/>
          <p:cNvSpPr txBox="1"/>
          <p:nvPr/>
        </p:nvSpPr>
        <p:spPr>
          <a:xfrm>
            <a:off x="762000" y="1600200"/>
            <a:ext cx="2666999" cy="181588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2800" u="none" cap="none" strike="noStrike">
                <a:solidFill>
                  <a:schemeClr val="dk1"/>
                </a:solidFill>
                <a:latin typeface="Times New Roman"/>
                <a:ea typeface="Times New Roman"/>
                <a:cs typeface="Times New Roman"/>
                <a:sym typeface="Times New Roman"/>
              </a:rPr>
              <a:t>araC</a:t>
            </a:r>
          </a:p>
          <a:p>
            <a:pPr indent="0" lvl="0" marL="0" marR="0" rtl="0" algn="l">
              <a:spcBef>
                <a:spcPts val="0"/>
              </a:spcBef>
              <a:buSzPct val="25000"/>
              <a:buNone/>
            </a:pPr>
            <a:r>
              <a:rPr b="0" i="0" lang="en-US" sz="2800" u="none" cap="none" strike="noStrike">
                <a:solidFill>
                  <a:schemeClr val="dk1"/>
                </a:solidFill>
                <a:latin typeface="Times New Roman"/>
                <a:ea typeface="Times New Roman"/>
                <a:cs typeface="Times New Roman"/>
                <a:sym typeface="Times New Roman"/>
              </a:rPr>
              <a:t>Antibiotics ampiccilin resistant gene</a:t>
            </a:r>
          </a:p>
        </p:txBody>
      </p:sp>
      <p:sp>
        <p:nvSpPr>
          <p:cNvPr id="184" name="Shape 184"/>
          <p:cNvSpPr txBox="1"/>
          <p:nvPr/>
        </p:nvSpPr>
        <p:spPr>
          <a:xfrm>
            <a:off x="5410200" y="1600200"/>
            <a:ext cx="3200399" cy="156966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i="0" lang="en-US" sz="2400" u="none" cap="none" strike="noStrike">
                <a:solidFill>
                  <a:schemeClr val="dk1"/>
                </a:solidFill>
                <a:latin typeface="Times New Roman"/>
                <a:ea typeface="Times New Roman"/>
                <a:cs typeface="Times New Roman"/>
                <a:sym typeface="Times New Roman"/>
              </a:rPr>
              <a:t>GFP</a:t>
            </a:r>
          </a:p>
          <a:p>
            <a:pPr indent="0" lvl="0" marL="0" marR="0" rtl="0" algn="l">
              <a:spcBef>
                <a:spcPts val="0"/>
              </a:spcBef>
              <a:buSzPct val="25000"/>
              <a:buNone/>
            </a:pPr>
            <a:r>
              <a:rPr b="0" i="0" lang="en-US" sz="2400" u="none" cap="none" strike="noStrike">
                <a:solidFill>
                  <a:schemeClr val="dk1"/>
                </a:solidFill>
                <a:latin typeface="Times New Roman"/>
                <a:ea typeface="Times New Roman"/>
                <a:cs typeface="Times New Roman"/>
                <a:sym typeface="Times New Roman"/>
              </a:rPr>
              <a:t>Gene that make the cell show brilliant green under UV light  </a:t>
            </a:r>
          </a:p>
        </p:txBody>
      </p:sp>
      <p:pic>
        <p:nvPicPr>
          <p:cNvPr id="185" name="Shape 185"/>
          <p:cNvPicPr preferRelativeResize="0"/>
          <p:nvPr/>
        </p:nvPicPr>
        <p:blipFill rotWithShape="1">
          <a:blip r:embed="rId4">
            <a:alphaModFix/>
          </a:blip>
          <a:srcRect b="0" l="0" r="0" t="0"/>
          <a:stretch/>
        </p:blipFill>
        <p:spPr>
          <a:xfrm>
            <a:off x="6400798" y="3657600"/>
            <a:ext cx="2285134" cy="2109354"/>
          </a:xfrm>
          <a:prstGeom prst="rect">
            <a:avLst/>
          </a:prstGeom>
          <a:noFill/>
          <a:ln>
            <a:noFill/>
          </a:ln>
        </p:spPr>
      </p:pic>
      <p:pic>
        <p:nvPicPr>
          <p:cNvPr id="186" name="Shape 186"/>
          <p:cNvPicPr preferRelativeResize="0"/>
          <p:nvPr/>
        </p:nvPicPr>
        <p:blipFill rotWithShape="1">
          <a:blip r:embed="rId5">
            <a:alphaModFix/>
          </a:blip>
          <a:srcRect b="0" l="0" r="0" t="0"/>
          <a:stretch/>
        </p:blipFill>
        <p:spPr>
          <a:xfrm>
            <a:off x="127545" y="5029200"/>
            <a:ext cx="3301453" cy="171121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457200" y="0"/>
            <a:ext cx="8229600" cy="16001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Preparation – agar plates</a:t>
            </a:r>
          </a:p>
        </p:txBody>
      </p:sp>
      <p:pic>
        <p:nvPicPr>
          <p:cNvPr id="192" name="Shape 192"/>
          <p:cNvPicPr preferRelativeResize="0"/>
          <p:nvPr>
            <p:ph idx="1" type="body"/>
          </p:nvPr>
        </p:nvPicPr>
        <p:blipFill rotWithShape="1">
          <a:blip r:embed="rId3">
            <a:alphaModFix/>
          </a:blip>
          <a:srcRect b="0" l="0" r="0" t="0"/>
          <a:stretch/>
        </p:blipFill>
        <p:spPr>
          <a:xfrm>
            <a:off x="457200" y="1677193"/>
            <a:ext cx="8229600" cy="43719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399475" y="342000"/>
            <a:ext cx="8229600" cy="1715399"/>
          </a:xfrm>
          <a:prstGeom prst="rect">
            <a:avLst/>
          </a:prstGeom>
          <a:noFill/>
          <a:ln>
            <a:noFill/>
          </a:ln>
        </p:spPr>
        <p:txBody>
          <a:bodyPr anchorCtr="0" anchor="b" bIns="45700" lIns="91425" rIns="91425" tIns="45700">
            <a:noAutofit/>
          </a:bodyPr>
          <a:lstStyle/>
          <a:p>
            <a:pPr indent="0" lvl="0" marL="0" marR="0" rtl="0" algn="ctr">
              <a:lnSpc>
                <a:spcPct val="107407"/>
              </a:lnSpc>
              <a:spcBef>
                <a:spcPts val="0"/>
              </a:spcBef>
              <a:buClr>
                <a:schemeClr val="dk2"/>
              </a:buClr>
              <a:buSzPct val="25000"/>
              <a:buFont typeface="Times New Roman"/>
              <a:buNone/>
            </a:pPr>
            <a:r>
              <a:rPr b="0" i="0" lang="en-US" sz="5400" u="none" cap="none" strike="noStrike">
                <a:solidFill>
                  <a:schemeClr val="dk2"/>
                </a:solidFill>
                <a:latin typeface="Times New Roman"/>
                <a:ea typeface="Times New Roman"/>
                <a:cs typeface="Times New Roman"/>
                <a:sym typeface="Times New Roman"/>
              </a:rPr>
              <a:t>Action of transformation solution</a:t>
            </a:r>
          </a:p>
        </p:txBody>
      </p:sp>
      <p:sp>
        <p:nvSpPr>
          <p:cNvPr id="198" name="Shape 198"/>
          <p:cNvSpPr txBox="1"/>
          <p:nvPr>
            <p:ph idx="1" type="body"/>
          </p:nvPr>
        </p:nvSpPr>
        <p:spPr>
          <a:xfrm>
            <a:off x="457200" y="2057400"/>
            <a:ext cx="8229600" cy="4068763"/>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Arial"/>
              <a:buChar char="•"/>
            </a:pPr>
            <a:r>
              <a:rPr b="0" i="0" lang="en-US" sz="2400" u="none" cap="none" strike="noStrike">
                <a:solidFill>
                  <a:schemeClr val="dk1"/>
                </a:solidFill>
                <a:latin typeface="Questrial"/>
                <a:ea typeface="Questrial"/>
                <a:cs typeface="Questrial"/>
                <a:sym typeface="Questrial"/>
              </a:rPr>
              <a:t>Weakening the cell membrane to allow DNA to enter cell</a:t>
            </a:r>
          </a:p>
        </p:txBody>
      </p:sp>
      <p:sp>
        <p:nvSpPr>
          <p:cNvPr id="199" name="Shape 199"/>
          <p:cNvSpPr/>
          <p:nvPr/>
        </p:nvSpPr>
        <p:spPr>
          <a:xfrm>
            <a:off x="762000" y="3276600"/>
            <a:ext cx="2133599" cy="1600199"/>
          </a:xfrm>
          <a:prstGeom prst="ellipse">
            <a:avLst/>
          </a:prstGeom>
          <a:solidFill>
            <a:srgbClr val="C6CCCE"/>
          </a:solidFill>
          <a:ln cap="flat" cmpd="sng" w="57150">
            <a:solidFill>
              <a:srgbClr val="555D61"/>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sp>
        <p:nvSpPr>
          <p:cNvPr id="200" name="Shape 200"/>
          <p:cNvSpPr/>
          <p:nvPr/>
        </p:nvSpPr>
        <p:spPr>
          <a:xfrm>
            <a:off x="5943600" y="3276600"/>
            <a:ext cx="2133599" cy="1600199"/>
          </a:xfrm>
          <a:prstGeom prst="ellipse">
            <a:avLst/>
          </a:prstGeom>
          <a:solidFill>
            <a:srgbClr val="C6CCCE"/>
          </a:solidFill>
          <a:ln cap="flat" cmpd="sng" w="57150">
            <a:solidFill>
              <a:srgbClr val="555D61"/>
            </a:solidFill>
            <a:prstDash val="dash"/>
            <a:round/>
            <a:headEnd len="med" w="med" type="none"/>
            <a:tailEnd len="med" w="med" type="none"/>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Times New Roman"/>
              <a:ea typeface="Times New Roman"/>
              <a:cs typeface="Times New Roman"/>
              <a:sym typeface="Times New Roman"/>
            </a:endParaRPr>
          </a:p>
        </p:txBody>
      </p:sp>
      <p:cxnSp>
        <p:nvCxnSpPr>
          <p:cNvPr id="201" name="Shape 201"/>
          <p:cNvCxnSpPr/>
          <p:nvPr/>
        </p:nvCxnSpPr>
        <p:spPr>
          <a:xfrm>
            <a:off x="3352800" y="4267200"/>
            <a:ext cx="2133599" cy="0"/>
          </a:xfrm>
          <a:prstGeom prst="straightConnector1">
            <a:avLst/>
          </a:prstGeom>
          <a:noFill/>
          <a:ln cap="flat" cmpd="sng" w="57150">
            <a:solidFill>
              <a:srgbClr val="00B0F0"/>
            </a:solidFill>
            <a:prstDash val="solid"/>
            <a:round/>
            <a:headEnd len="med" w="med" type="none"/>
            <a:tailEnd len="lg" w="lg" type="stealth"/>
          </a:ln>
        </p:spPr>
      </p:cxnSp>
      <p:sp>
        <p:nvSpPr>
          <p:cNvPr id="202" name="Shape 202"/>
          <p:cNvSpPr txBox="1"/>
          <p:nvPr/>
        </p:nvSpPr>
        <p:spPr>
          <a:xfrm>
            <a:off x="3238500" y="3403450"/>
            <a:ext cx="2362200"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i="0" lang="en-US" sz="2000" u="none" cap="none" strike="noStrike">
                <a:solidFill>
                  <a:schemeClr val="dk1"/>
                </a:solidFill>
                <a:latin typeface="Times New Roman"/>
                <a:ea typeface="Times New Roman"/>
                <a:cs typeface="Times New Roman"/>
                <a:sym typeface="Times New Roman"/>
              </a:rPr>
              <a:t>Transformation solution</a:t>
            </a:r>
          </a:p>
        </p:txBody>
      </p:sp>
      <p:sp>
        <p:nvSpPr>
          <p:cNvPr id="203" name="Shape 203"/>
          <p:cNvSpPr txBox="1"/>
          <p:nvPr/>
        </p:nvSpPr>
        <p:spPr>
          <a:xfrm>
            <a:off x="1447800" y="3962400"/>
            <a:ext cx="990599"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chemeClr val="dk1"/>
                </a:solidFill>
                <a:latin typeface="Times New Roman"/>
                <a:ea typeface="Times New Roman"/>
                <a:cs typeface="Times New Roman"/>
                <a:sym typeface="Times New Roman"/>
              </a:rPr>
              <a:t>Cell</a:t>
            </a:r>
          </a:p>
        </p:txBody>
      </p:sp>
      <p:cxnSp>
        <p:nvCxnSpPr>
          <p:cNvPr id="204" name="Shape 204"/>
          <p:cNvCxnSpPr/>
          <p:nvPr/>
        </p:nvCxnSpPr>
        <p:spPr>
          <a:xfrm rot="10800000">
            <a:off x="2057400" y="4876799"/>
            <a:ext cx="0" cy="381000"/>
          </a:xfrm>
          <a:prstGeom prst="straightConnector1">
            <a:avLst/>
          </a:prstGeom>
          <a:noFill/>
          <a:ln cap="flat" cmpd="sng" w="9525">
            <a:solidFill>
              <a:srgbClr val="5B73B2"/>
            </a:solidFill>
            <a:prstDash val="solid"/>
            <a:round/>
            <a:headEnd len="med" w="med" type="none"/>
            <a:tailEnd len="med" w="med" type="none"/>
          </a:ln>
        </p:spPr>
      </p:cxnSp>
      <p:sp>
        <p:nvSpPr>
          <p:cNvPr id="205" name="Shape 205"/>
          <p:cNvSpPr txBox="1"/>
          <p:nvPr/>
        </p:nvSpPr>
        <p:spPr>
          <a:xfrm>
            <a:off x="1219200" y="5181600"/>
            <a:ext cx="1828800"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i="0" lang="en-US" sz="1800" u="none" cap="none" strike="noStrike">
                <a:solidFill>
                  <a:schemeClr val="dk1"/>
                </a:solidFill>
                <a:latin typeface="Times New Roman"/>
                <a:ea typeface="Times New Roman"/>
                <a:cs typeface="Times New Roman"/>
                <a:sym typeface="Times New Roman"/>
              </a:rPr>
              <a:t>Cell membrane</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xecutive">
  <a:themeElements>
    <a:clrScheme name="Executive">
      <a:dk1>
        <a:srgbClr val="000000"/>
      </a:dk1>
      <a:lt1>
        <a:srgbClr val="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